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_variant_coun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_usag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_usa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_variant_coun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oleObject" Target="file:///\\mucosasafe.mucosalab.de\Nutzer\m.barann\Desktop\1000T_splicing_usag.xlsx" TargetMode="External"/><Relationship Id="rId4" Type="http://schemas.openxmlformats.org/officeDocument/2006/relationships/image" Target="../media/image4.jpeg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oleObject" Target="file:///\\mucosasafe.mucosalab.de\Nutzer\m.barann\Desktop\1000T_splicing_usag.xlsx" TargetMode="External"/><Relationship Id="rId4" Type="http://schemas.openxmlformats.org/officeDocument/2006/relationships/image" Target="../media/image4.jpeg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_usag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mucosasafe.mucosalab.de\Nutzer\m.barann\Desktop\1000T_splicing_usa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Tabelle2!$A$1</c:f>
              <c:strCache>
                <c:ptCount val="1"/>
                <c:pt idx="0">
                  <c:v>200 min. coverage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Tabelle2!$A$3:$A$51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Tabelle2!$B$3:$B$51</c:f>
              <c:numCache>
                <c:formatCode>General</c:formatCode>
                <c:ptCount val="49"/>
                <c:pt idx="0">
                  <c:v>34546</c:v>
                </c:pt>
                <c:pt idx="1">
                  <c:v>6415</c:v>
                </c:pt>
                <c:pt idx="2">
                  <c:v>3020</c:v>
                </c:pt>
                <c:pt idx="3">
                  <c:v>1780</c:v>
                </c:pt>
                <c:pt idx="4">
                  <c:v>1003</c:v>
                </c:pt>
                <c:pt idx="5">
                  <c:v>573</c:v>
                </c:pt>
                <c:pt idx="6">
                  <c:v>361</c:v>
                </c:pt>
                <c:pt idx="7">
                  <c:v>210</c:v>
                </c:pt>
                <c:pt idx="8">
                  <c:v>117</c:v>
                </c:pt>
                <c:pt idx="9">
                  <c:v>69</c:v>
                </c:pt>
                <c:pt idx="10">
                  <c:v>39</c:v>
                </c:pt>
                <c:pt idx="11">
                  <c:v>34</c:v>
                </c:pt>
                <c:pt idx="12">
                  <c:v>24</c:v>
                </c:pt>
                <c:pt idx="13">
                  <c:v>14</c:v>
                </c:pt>
                <c:pt idx="14">
                  <c:v>17</c:v>
                </c:pt>
                <c:pt idx="15">
                  <c:v>6</c:v>
                </c:pt>
                <c:pt idx="16">
                  <c:v>5</c:v>
                </c:pt>
                <c:pt idx="17">
                  <c:v>3</c:v>
                </c:pt>
                <c:pt idx="18">
                  <c:v>4</c:v>
                </c:pt>
                <c:pt idx="19">
                  <c:v>2</c:v>
                </c:pt>
                <c:pt idx="20">
                  <c:v>3</c:v>
                </c:pt>
                <c:pt idx="21">
                  <c:v>3</c:v>
                </c:pt>
                <c:pt idx="22">
                  <c:v>2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1"/>
          <c:order val="1"/>
          <c:tx>
            <c:strRef>
              <c:f>Tabelle2!$A$52</c:f>
              <c:strCache>
                <c:ptCount val="1"/>
                <c:pt idx="0">
                  <c:v>150 min. coverage</c:v>
                </c:pt>
              </c:strCache>
            </c:strRef>
          </c:tx>
          <c:marker>
            <c:symbol val="none"/>
          </c:marker>
          <c:xVal>
            <c:strRef>
              <c:f>Tabelle2!$A$54:$A$102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Tabelle2!$B$54:$B$102</c:f>
              <c:numCache>
                <c:formatCode>General</c:formatCode>
                <c:ptCount val="49"/>
                <c:pt idx="0">
                  <c:v>36569</c:v>
                </c:pt>
                <c:pt idx="1">
                  <c:v>6922</c:v>
                </c:pt>
                <c:pt idx="2">
                  <c:v>3229</c:v>
                </c:pt>
                <c:pt idx="3">
                  <c:v>1890</c:v>
                </c:pt>
                <c:pt idx="4">
                  <c:v>1071</c:v>
                </c:pt>
                <c:pt idx="5">
                  <c:v>600</c:v>
                </c:pt>
                <c:pt idx="6">
                  <c:v>383</c:v>
                </c:pt>
                <c:pt idx="7">
                  <c:v>229</c:v>
                </c:pt>
                <c:pt idx="8">
                  <c:v>133</c:v>
                </c:pt>
                <c:pt idx="9">
                  <c:v>89</c:v>
                </c:pt>
                <c:pt idx="10">
                  <c:v>45</c:v>
                </c:pt>
                <c:pt idx="11">
                  <c:v>41</c:v>
                </c:pt>
                <c:pt idx="12">
                  <c:v>27</c:v>
                </c:pt>
                <c:pt idx="13">
                  <c:v>17</c:v>
                </c:pt>
                <c:pt idx="14">
                  <c:v>20</c:v>
                </c:pt>
                <c:pt idx="15">
                  <c:v>7</c:v>
                </c:pt>
                <c:pt idx="16">
                  <c:v>6</c:v>
                </c:pt>
                <c:pt idx="17">
                  <c:v>3</c:v>
                </c:pt>
                <c:pt idx="18">
                  <c:v>6</c:v>
                </c:pt>
                <c:pt idx="19">
                  <c:v>3</c:v>
                </c:pt>
                <c:pt idx="20">
                  <c:v>5</c:v>
                </c:pt>
                <c:pt idx="21">
                  <c:v>3</c:v>
                </c:pt>
                <c:pt idx="22">
                  <c:v>3</c:v>
                </c:pt>
                <c:pt idx="23">
                  <c:v>1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2"/>
          <c:order val="2"/>
          <c:tx>
            <c:strRef>
              <c:f>Tabelle2!$A$103</c:f>
              <c:strCache>
                <c:ptCount val="1"/>
                <c:pt idx="0">
                  <c:v>100 min. coverage</c:v>
                </c:pt>
              </c:strCache>
            </c:strRef>
          </c:tx>
          <c:marker>
            <c:symbol val="none"/>
          </c:marker>
          <c:xVal>
            <c:strRef>
              <c:f>Tabelle2!$A$105:$A$153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Tabelle2!$B$156:$B$204</c:f>
              <c:numCache>
                <c:formatCode>General</c:formatCode>
                <c:ptCount val="49"/>
                <c:pt idx="0">
                  <c:v>39689</c:v>
                </c:pt>
                <c:pt idx="1">
                  <c:v>7716</c:v>
                </c:pt>
                <c:pt idx="2">
                  <c:v>3551</c:v>
                </c:pt>
                <c:pt idx="3">
                  <c:v>2052</c:v>
                </c:pt>
                <c:pt idx="4">
                  <c:v>1195</c:v>
                </c:pt>
                <c:pt idx="5">
                  <c:v>662</c:v>
                </c:pt>
                <c:pt idx="6">
                  <c:v>441</c:v>
                </c:pt>
                <c:pt idx="7">
                  <c:v>261</c:v>
                </c:pt>
                <c:pt idx="8">
                  <c:v>167</c:v>
                </c:pt>
                <c:pt idx="9">
                  <c:v>113</c:v>
                </c:pt>
                <c:pt idx="10">
                  <c:v>61</c:v>
                </c:pt>
                <c:pt idx="11">
                  <c:v>48</c:v>
                </c:pt>
                <c:pt idx="12">
                  <c:v>35</c:v>
                </c:pt>
                <c:pt idx="13">
                  <c:v>20</c:v>
                </c:pt>
                <c:pt idx="14">
                  <c:v>22</c:v>
                </c:pt>
                <c:pt idx="15">
                  <c:v>9</c:v>
                </c:pt>
                <c:pt idx="16">
                  <c:v>7</c:v>
                </c:pt>
                <c:pt idx="17">
                  <c:v>3</c:v>
                </c:pt>
                <c:pt idx="18">
                  <c:v>6</c:v>
                </c:pt>
                <c:pt idx="19">
                  <c:v>6</c:v>
                </c:pt>
                <c:pt idx="20">
                  <c:v>5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3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3"/>
          <c:order val="3"/>
          <c:tx>
            <c:strRef>
              <c:f>Tabelle2!$A$205</c:f>
              <c:strCache>
                <c:ptCount val="1"/>
                <c:pt idx="0">
                  <c:v>80 min. coverage</c:v>
                </c:pt>
              </c:strCache>
            </c:strRef>
          </c:tx>
          <c:marker>
            <c:symbol val="none"/>
          </c:marker>
          <c:xVal>
            <c:strRef>
              <c:f>Tabelle2!$A$207:$A$255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Tabelle2!$B$207:$B$255</c:f>
              <c:numCache>
                <c:formatCode>General</c:formatCode>
                <c:ptCount val="49"/>
                <c:pt idx="0">
                  <c:v>41588</c:v>
                </c:pt>
                <c:pt idx="1">
                  <c:v>8205</c:v>
                </c:pt>
                <c:pt idx="2">
                  <c:v>3747</c:v>
                </c:pt>
                <c:pt idx="3">
                  <c:v>2155</c:v>
                </c:pt>
                <c:pt idx="4">
                  <c:v>1280</c:v>
                </c:pt>
                <c:pt idx="5">
                  <c:v>711</c:v>
                </c:pt>
                <c:pt idx="6">
                  <c:v>470</c:v>
                </c:pt>
                <c:pt idx="7">
                  <c:v>279</c:v>
                </c:pt>
                <c:pt idx="8">
                  <c:v>181</c:v>
                </c:pt>
                <c:pt idx="9">
                  <c:v>124</c:v>
                </c:pt>
                <c:pt idx="10">
                  <c:v>69</c:v>
                </c:pt>
                <c:pt idx="11">
                  <c:v>56</c:v>
                </c:pt>
                <c:pt idx="12">
                  <c:v>40</c:v>
                </c:pt>
                <c:pt idx="13">
                  <c:v>21</c:v>
                </c:pt>
                <c:pt idx="14">
                  <c:v>23</c:v>
                </c:pt>
                <c:pt idx="15">
                  <c:v>10</c:v>
                </c:pt>
                <c:pt idx="16">
                  <c:v>7</c:v>
                </c:pt>
                <c:pt idx="17">
                  <c:v>3</c:v>
                </c:pt>
                <c:pt idx="18">
                  <c:v>9</c:v>
                </c:pt>
                <c:pt idx="19">
                  <c:v>6</c:v>
                </c:pt>
                <c:pt idx="20">
                  <c:v>5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3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4"/>
          <c:order val="4"/>
          <c:tx>
            <c:strRef>
              <c:f>Tabelle2!$A$256</c:f>
              <c:strCache>
                <c:ptCount val="1"/>
                <c:pt idx="0">
                  <c:v>60 min. coverage</c:v>
                </c:pt>
              </c:strCache>
            </c:strRef>
          </c:tx>
          <c:marker>
            <c:symbol val="none"/>
          </c:marker>
          <c:xVal>
            <c:strRef>
              <c:f>Tabelle2!$A$258:$A$306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Tabelle2!$B$258:$B$306</c:f>
              <c:numCache>
                <c:formatCode>General</c:formatCode>
                <c:ptCount val="49"/>
                <c:pt idx="0">
                  <c:v>44538</c:v>
                </c:pt>
                <c:pt idx="1">
                  <c:v>8872</c:v>
                </c:pt>
                <c:pt idx="2">
                  <c:v>4018</c:v>
                </c:pt>
                <c:pt idx="3">
                  <c:v>2311</c:v>
                </c:pt>
                <c:pt idx="4">
                  <c:v>1387</c:v>
                </c:pt>
                <c:pt idx="5">
                  <c:v>790</c:v>
                </c:pt>
                <c:pt idx="6">
                  <c:v>520</c:v>
                </c:pt>
                <c:pt idx="7">
                  <c:v>320</c:v>
                </c:pt>
                <c:pt idx="8">
                  <c:v>215</c:v>
                </c:pt>
                <c:pt idx="9">
                  <c:v>149</c:v>
                </c:pt>
                <c:pt idx="10">
                  <c:v>82</c:v>
                </c:pt>
                <c:pt idx="11">
                  <c:v>69</c:v>
                </c:pt>
                <c:pt idx="12">
                  <c:v>48</c:v>
                </c:pt>
                <c:pt idx="13">
                  <c:v>26</c:v>
                </c:pt>
                <c:pt idx="14">
                  <c:v>27</c:v>
                </c:pt>
                <c:pt idx="15">
                  <c:v>12</c:v>
                </c:pt>
                <c:pt idx="16">
                  <c:v>10</c:v>
                </c:pt>
                <c:pt idx="17">
                  <c:v>4</c:v>
                </c:pt>
                <c:pt idx="18">
                  <c:v>11</c:v>
                </c:pt>
                <c:pt idx="19">
                  <c:v>8</c:v>
                </c:pt>
                <c:pt idx="20">
                  <c:v>6</c:v>
                </c:pt>
                <c:pt idx="21">
                  <c:v>4</c:v>
                </c:pt>
                <c:pt idx="22">
                  <c:v>3</c:v>
                </c:pt>
                <c:pt idx="23">
                  <c:v>2</c:v>
                </c:pt>
                <c:pt idx="24">
                  <c:v>3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5"/>
          <c:order val="5"/>
          <c:tx>
            <c:strRef>
              <c:f>Tabelle2!$A$307</c:f>
              <c:strCache>
                <c:ptCount val="1"/>
                <c:pt idx="0">
                  <c:v>40 min. coverage</c:v>
                </c:pt>
              </c:strCache>
            </c:strRef>
          </c:tx>
          <c:marker>
            <c:symbol val="none"/>
          </c:marker>
          <c:xVal>
            <c:strRef>
              <c:f>Tabelle2!$A$309:$A$357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Tabelle2!$B$309:$B$357</c:f>
              <c:numCache>
                <c:formatCode>General</c:formatCode>
                <c:ptCount val="49"/>
                <c:pt idx="0">
                  <c:v>49287</c:v>
                </c:pt>
                <c:pt idx="1">
                  <c:v>9954</c:v>
                </c:pt>
                <c:pt idx="2">
                  <c:v>4452</c:v>
                </c:pt>
                <c:pt idx="3">
                  <c:v>2547</c:v>
                </c:pt>
                <c:pt idx="4">
                  <c:v>1584</c:v>
                </c:pt>
                <c:pt idx="5">
                  <c:v>901</c:v>
                </c:pt>
                <c:pt idx="6">
                  <c:v>614</c:v>
                </c:pt>
                <c:pt idx="7">
                  <c:v>384</c:v>
                </c:pt>
                <c:pt idx="8">
                  <c:v>270</c:v>
                </c:pt>
                <c:pt idx="9">
                  <c:v>192</c:v>
                </c:pt>
                <c:pt idx="10">
                  <c:v>106</c:v>
                </c:pt>
                <c:pt idx="11">
                  <c:v>84</c:v>
                </c:pt>
                <c:pt idx="12">
                  <c:v>62</c:v>
                </c:pt>
                <c:pt idx="13">
                  <c:v>38</c:v>
                </c:pt>
                <c:pt idx="14">
                  <c:v>34</c:v>
                </c:pt>
                <c:pt idx="15">
                  <c:v>19</c:v>
                </c:pt>
                <c:pt idx="16">
                  <c:v>14</c:v>
                </c:pt>
                <c:pt idx="17">
                  <c:v>5</c:v>
                </c:pt>
                <c:pt idx="18">
                  <c:v>14</c:v>
                </c:pt>
                <c:pt idx="19">
                  <c:v>9</c:v>
                </c:pt>
                <c:pt idx="20">
                  <c:v>7</c:v>
                </c:pt>
                <c:pt idx="21">
                  <c:v>5</c:v>
                </c:pt>
                <c:pt idx="22">
                  <c:v>3</c:v>
                </c:pt>
                <c:pt idx="23">
                  <c:v>4</c:v>
                </c:pt>
                <c:pt idx="24">
                  <c:v>4</c:v>
                </c:pt>
                <c:pt idx="25">
                  <c:v>1</c:v>
                </c:pt>
                <c:pt idx="26">
                  <c:v>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6"/>
          <c:order val="6"/>
          <c:tx>
            <c:strRef>
              <c:f>Tabelle2!$A$358</c:f>
              <c:strCache>
                <c:ptCount val="1"/>
                <c:pt idx="0">
                  <c:v>20 min. coverage</c:v>
                </c:pt>
              </c:strCache>
            </c:strRef>
          </c:tx>
          <c:marker>
            <c:symbol val="none"/>
          </c:marker>
          <c:xVal>
            <c:strRef>
              <c:f>Tabelle2!$A$360:$A$408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Tabelle2!$B$360:$B$408</c:f>
              <c:numCache>
                <c:formatCode>General</c:formatCode>
                <c:ptCount val="49"/>
                <c:pt idx="0">
                  <c:v>60277</c:v>
                </c:pt>
                <c:pt idx="1">
                  <c:v>12414</c:v>
                </c:pt>
                <c:pt idx="2">
                  <c:v>5523</c:v>
                </c:pt>
                <c:pt idx="3">
                  <c:v>3207</c:v>
                </c:pt>
                <c:pt idx="4">
                  <c:v>2003</c:v>
                </c:pt>
                <c:pt idx="5">
                  <c:v>1198</c:v>
                </c:pt>
                <c:pt idx="6">
                  <c:v>834</c:v>
                </c:pt>
                <c:pt idx="7">
                  <c:v>560</c:v>
                </c:pt>
                <c:pt idx="8">
                  <c:v>393</c:v>
                </c:pt>
                <c:pt idx="9">
                  <c:v>278</c:v>
                </c:pt>
                <c:pt idx="10">
                  <c:v>167</c:v>
                </c:pt>
                <c:pt idx="11">
                  <c:v>132</c:v>
                </c:pt>
                <c:pt idx="12">
                  <c:v>103</c:v>
                </c:pt>
                <c:pt idx="13">
                  <c:v>69</c:v>
                </c:pt>
                <c:pt idx="14">
                  <c:v>51</c:v>
                </c:pt>
                <c:pt idx="15">
                  <c:v>27</c:v>
                </c:pt>
                <c:pt idx="16">
                  <c:v>29</c:v>
                </c:pt>
                <c:pt idx="17">
                  <c:v>13</c:v>
                </c:pt>
                <c:pt idx="18">
                  <c:v>22</c:v>
                </c:pt>
                <c:pt idx="19">
                  <c:v>11</c:v>
                </c:pt>
                <c:pt idx="20">
                  <c:v>16</c:v>
                </c:pt>
                <c:pt idx="21">
                  <c:v>11</c:v>
                </c:pt>
                <c:pt idx="22">
                  <c:v>8</c:v>
                </c:pt>
                <c:pt idx="23">
                  <c:v>7</c:v>
                </c:pt>
                <c:pt idx="24">
                  <c:v>6</c:v>
                </c:pt>
                <c:pt idx="25">
                  <c:v>2</c:v>
                </c:pt>
                <c:pt idx="26">
                  <c:v>4</c:v>
                </c:pt>
                <c:pt idx="27">
                  <c:v>0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0</c:v>
                </c:pt>
                <c:pt idx="34">
                  <c:v>1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7"/>
          <c:order val="7"/>
          <c:tx>
            <c:strRef>
              <c:f>Tabelle2!$A$409</c:f>
              <c:strCache>
                <c:ptCount val="1"/>
                <c:pt idx="0">
                  <c:v>10 min. coverage</c:v>
                </c:pt>
              </c:strCache>
            </c:strRef>
          </c:tx>
          <c:marker>
            <c:symbol val="none"/>
          </c:marker>
          <c:xVal>
            <c:strRef>
              <c:f>Tabelle2!$A$411:$A$459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Tabelle2!$B$411:$B$459</c:f>
              <c:numCache>
                <c:formatCode>General</c:formatCode>
                <c:ptCount val="49"/>
                <c:pt idx="0">
                  <c:v>76452</c:v>
                </c:pt>
                <c:pt idx="1">
                  <c:v>15812</c:v>
                </c:pt>
                <c:pt idx="2">
                  <c:v>7100</c:v>
                </c:pt>
                <c:pt idx="3">
                  <c:v>4192</c:v>
                </c:pt>
                <c:pt idx="4">
                  <c:v>2737</c:v>
                </c:pt>
                <c:pt idx="5">
                  <c:v>1710</c:v>
                </c:pt>
                <c:pt idx="6">
                  <c:v>1228</c:v>
                </c:pt>
                <c:pt idx="7">
                  <c:v>870</c:v>
                </c:pt>
                <c:pt idx="8">
                  <c:v>579</c:v>
                </c:pt>
                <c:pt idx="9">
                  <c:v>412</c:v>
                </c:pt>
                <c:pt idx="10">
                  <c:v>280</c:v>
                </c:pt>
                <c:pt idx="11">
                  <c:v>226</c:v>
                </c:pt>
                <c:pt idx="12">
                  <c:v>158</c:v>
                </c:pt>
                <c:pt idx="13">
                  <c:v>113</c:v>
                </c:pt>
                <c:pt idx="14">
                  <c:v>86</c:v>
                </c:pt>
                <c:pt idx="15">
                  <c:v>64</c:v>
                </c:pt>
                <c:pt idx="16">
                  <c:v>46</c:v>
                </c:pt>
                <c:pt idx="17">
                  <c:v>30</c:v>
                </c:pt>
                <c:pt idx="18">
                  <c:v>34</c:v>
                </c:pt>
                <c:pt idx="19">
                  <c:v>19</c:v>
                </c:pt>
                <c:pt idx="20">
                  <c:v>24</c:v>
                </c:pt>
                <c:pt idx="21">
                  <c:v>16</c:v>
                </c:pt>
                <c:pt idx="22">
                  <c:v>10</c:v>
                </c:pt>
                <c:pt idx="23">
                  <c:v>9</c:v>
                </c:pt>
                <c:pt idx="24">
                  <c:v>9</c:v>
                </c:pt>
                <c:pt idx="25">
                  <c:v>4</c:v>
                </c:pt>
                <c:pt idx="26">
                  <c:v>7</c:v>
                </c:pt>
                <c:pt idx="27">
                  <c:v>3</c:v>
                </c:pt>
                <c:pt idx="28">
                  <c:v>2</c:v>
                </c:pt>
                <c:pt idx="29">
                  <c:v>1</c:v>
                </c:pt>
                <c:pt idx="30">
                  <c:v>1</c:v>
                </c:pt>
                <c:pt idx="31">
                  <c:v>3</c:v>
                </c:pt>
                <c:pt idx="32">
                  <c:v>1</c:v>
                </c:pt>
                <c:pt idx="33">
                  <c:v>0</c:v>
                </c:pt>
                <c:pt idx="34">
                  <c:v>1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8"/>
          <c:order val="8"/>
          <c:tx>
            <c:strRef>
              <c:f>Tabelle2!$A$460</c:f>
              <c:strCache>
                <c:ptCount val="1"/>
                <c:pt idx="0">
                  <c:v>5 min. coverage</c:v>
                </c:pt>
              </c:strCache>
            </c:strRef>
          </c:tx>
          <c:marker>
            <c:symbol val="none"/>
          </c:marker>
          <c:xVal>
            <c:strRef>
              <c:f>Tabelle2!$A$462:$A$510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Tabelle2!$B$462:$B$510</c:f>
              <c:numCache>
                <c:formatCode>General</c:formatCode>
                <c:ptCount val="49"/>
                <c:pt idx="0">
                  <c:v>103074</c:v>
                </c:pt>
                <c:pt idx="1">
                  <c:v>21165</c:v>
                </c:pt>
                <c:pt idx="2">
                  <c:v>9662</c:v>
                </c:pt>
                <c:pt idx="3">
                  <c:v>5895</c:v>
                </c:pt>
                <c:pt idx="4">
                  <c:v>3957</c:v>
                </c:pt>
                <c:pt idx="5">
                  <c:v>2643</c:v>
                </c:pt>
                <c:pt idx="6">
                  <c:v>1887</c:v>
                </c:pt>
                <c:pt idx="7">
                  <c:v>1362</c:v>
                </c:pt>
                <c:pt idx="8">
                  <c:v>946</c:v>
                </c:pt>
                <c:pt idx="9">
                  <c:v>666</c:v>
                </c:pt>
                <c:pt idx="10">
                  <c:v>477</c:v>
                </c:pt>
                <c:pt idx="11">
                  <c:v>375</c:v>
                </c:pt>
                <c:pt idx="12">
                  <c:v>272</c:v>
                </c:pt>
                <c:pt idx="13">
                  <c:v>200</c:v>
                </c:pt>
                <c:pt idx="14">
                  <c:v>151</c:v>
                </c:pt>
                <c:pt idx="15">
                  <c:v>114</c:v>
                </c:pt>
                <c:pt idx="16">
                  <c:v>74</c:v>
                </c:pt>
                <c:pt idx="17">
                  <c:v>54</c:v>
                </c:pt>
                <c:pt idx="18">
                  <c:v>57</c:v>
                </c:pt>
                <c:pt idx="19">
                  <c:v>47</c:v>
                </c:pt>
                <c:pt idx="20">
                  <c:v>42</c:v>
                </c:pt>
                <c:pt idx="21">
                  <c:v>26</c:v>
                </c:pt>
                <c:pt idx="22">
                  <c:v>14</c:v>
                </c:pt>
                <c:pt idx="23">
                  <c:v>11</c:v>
                </c:pt>
                <c:pt idx="24">
                  <c:v>12</c:v>
                </c:pt>
                <c:pt idx="25">
                  <c:v>12</c:v>
                </c:pt>
                <c:pt idx="26">
                  <c:v>10</c:v>
                </c:pt>
                <c:pt idx="27">
                  <c:v>8</c:v>
                </c:pt>
                <c:pt idx="28">
                  <c:v>5</c:v>
                </c:pt>
                <c:pt idx="29">
                  <c:v>4</c:v>
                </c:pt>
                <c:pt idx="30">
                  <c:v>5</c:v>
                </c:pt>
                <c:pt idx="31">
                  <c:v>4</c:v>
                </c:pt>
                <c:pt idx="32">
                  <c:v>1</c:v>
                </c:pt>
                <c:pt idx="33">
                  <c:v>0</c:v>
                </c:pt>
                <c:pt idx="34">
                  <c:v>1</c:v>
                </c:pt>
                <c:pt idx="35">
                  <c:v>0</c:v>
                </c:pt>
                <c:pt idx="36">
                  <c:v>4</c:v>
                </c:pt>
                <c:pt idx="37">
                  <c:v>1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2</c:v>
                </c:pt>
                <c:pt idx="43">
                  <c:v>0</c:v>
                </c:pt>
                <c:pt idx="44">
                  <c:v>1</c:v>
                </c:pt>
                <c:pt idx="45">
                  <c:v>1</c:v>
                </c:pt>
                <c:pt idx="46">
                  <c:v>0</c:v>
                </c:pt>
                <c:pt idx="47">
                  <c:v>0</c:v>
                </c:pt>
                <c:pt idx="48">
                  <c:v>1</c:v>
                </c:pt>
              </c:numCache>
            </c:numRef>
          </c:yVal>
        </c:ser>
        <c:ser>
          <c:idx val="9"/>
          <c:order val="9"/>
          <c:tx>
            <c:strRef>
              <c:f>Tabelle2!$A$511</c:f>
              <c:strCache>
                <c:ptCount val="1"/>
                <c:pt idx="0">
                  <c:v>3 min. coverage</c:v>
                </c:pt>
              </c:strCache>
            </c:strRef>
          </c:tx>
          <c:marker>
            <c:symbol val="none"/>
          </c:marker>
          <c:xVal>
            <c:strRef>
              <c:f>Tabelle2!$A$513:$A$561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Tabelle2!$B$513:$B$561</c:f>
              <c:numCache>
                <c:formatCode>General</c:formatCode>
                <c:ptCount val="49"/>
                <c:pt idx="0">
                  <c:v>136262</c:v>
                </c:pt>
                <c:pt idx="1">
                  <c:v>27708</c:v>
                </c:pt>
                <c:pt idx="2">
                  <c:v>12948</c:v>
                </c:pt>
                <c:pt idx="3">
                  <c:v>8189</c:v>
                </c:pt>
                <c:pt idx="4">
                  <c:v>5587</c:v>
                </c:pt>
                <c:pt idx="5">
                  <c:v>3794</c:v>
                </c:pt>
                <c:pt idx="6">
                  <c:v>2776</c:v>
                </c:pt>
                <c:pt idx="7">
                  <c:v>2057</c:v>
                </c:pt>
                <c:pt idx="8">
                  <c:v>1436</c:v>
                </c:pt>
                <c:pt idx="9">
                  <c:v>1038</c:v>
                </c:pt>
                <c:pt idx="10">
                  <c:v>736</c:v>
                </c:pt>
                <c:pt idx="11">
                  <c:v>563</c:v>
                </c:pt>
                <c:pt idx="12">
                  <c:v>424</c:v>
                </c:pt>
                <c:pt idx="13">
                  <c:v>304</c:v>
                </c:pt>
                <c:pt idx="14">
                  <c:v>228</c:v>
                </c:pt>
                <c:pt idx="15">
                  <c:v>182</c:v>
                </c:pt>
                <c:pt idx="16">
                  <c:v>125</c:v>
                </c:pt>
                <c:pt idx="17">
                  <c:v>95</c:v>
                </c:pt>
                <c:pt idx="18">
                  <c:v>84</c:v>
                </c:pt>
                <c:pt idx="19">
                  <c:v>92</c:v>
                </c:pt>
                <c:pt idx="20">
                  <c:v>60</c:v>
                </c:pt>
                <c:pt idx="21">
                  <c:v>44</c:v>
                </c:pt>
                <c:pt idx="22">
                  <c:v>27</c:v>
                </c:pt>
                <c:pt idx="23">
                  <c:v>20</c:v>
                </c:pt>
                <c:pt idx="24">
                  <c:v>24</c:v>
                </c:pt>
                <c:pt idx="25">
                  <c:v>22</c:v>
                </c:pt>
                <c:pt idx="26">
                  <c:v>13</c:v>
                </c:pt>
                <c:pt idx="27">
                  <c:v>12</c:v>
                </c:pt>
                <c:pt idx="28">
                  <c:v>9</c:v>
                </c:pt>
                <c:pt idx="29">
                  <c:v>6</c:v>
                </c:pt>
                <c:pt idx="30">
                  <c:v>8</c:v>
                </c:pt>
                <c:pt idx="31">
                  <c:v>7</c:v>
                </c:pt>
                <c:pt idx="32">
                  <c:v>2</c:v>
                </c:pt>
                <c:pt idx="33">
                  <c:v>0</c:v>
                </c:pt>
                <c:pt idx="34">
                  <c:v>3</c:v>
                </c:pt>
                <c:pt idx="35">
                  <c:v>2</c:v>
                </c:pt>
                <c:pt idx="36">
                  <c:v>5</c:v>
                </c:pt>
                <c:pt idx="37">
                  <c:v>1</c:v>
                </c:pt>
                <c:pt idx="38">
                  <c:v>2</c:v>
                </c:pt>
                <c:pt idx="39">
                  <c:v>0</c:v>
                </c:pt>
                <c:pt idx="40">
                  <c:v>2</c:v>
                </c:pt>
                <c:pt idx="41">
                  <c:v>1</c:v>
                </c:pt>
                <c:pt idx="42">
                  <c:v>2</c:v>
                </c:pt>
                <c:pt idx="43">
                  <c:v>1</c:v>
                </c:pt>
                <c:pt idx="44">
                  <c:v>1</c:v>
                </c:pt>
                <c:pt idx="45">
                  <c:v>2</c:v>
                </c:pt>
                <c:pt idx="46">
                  <c:v>0</c:v>
                </c:pt>
                <c:pt idx="47">
                  <c:v>0</c:v>
                </c:pt>
                <c:pt idx="48">
                  <c:v>1</c:v>
                </c:pt>
              </c:numCache>
            </c:numRef>
          </c:yVal>
        </c:ser>
        <c:axId val="67813376"/>
        <c:axId val="67816064"/>
      </c:scatterChart>
      <c:valAx>
        <c:axId val="67813376"/>
        <c:scaling>
          <c:orientation val="minMax"/>
          <c:max val="3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number</a:t>
                </a:r>
                <a:r>
                  <a:rPr lang="de-DE" baseline="0"/>
                  <a:t> isoforms / start point</a:t>
                </a:r>
                <a:endParaRPr lang="de-DE"/>
              </a:p>
            </c:rich>
          </c:tx>
          <c:layout/>
        </c:title>
        <c:numFmt formatCode="General" sourceLinked="1"/>
        <c:tickLblPos val="nextTo"/>
        <c:crossAx val="67816064"/>
        <c:crosses val="autoZero"/>
        <c:crossBetween val="midCat"/>
      </c:valAx>
      <c:valAx>
        <c:axId val="6781606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/>
                  <a:t>counts</a:t>
                </a:r>
              </a:p>
            </c:rich>
          </c:tx>
          <c:layout/>
        </c:title>
        <c:numFmt formatCode="General" sourceLinked="1"/>
        <c:tickLblPos val="nextTo"/>
        <c:crossAx val="6781337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title>
      <c:tx>
        <c:rich>
          <a:bodyPr/>
          <a:lstStyle/>
          <a:p>
            <a:pPr>
              <a:defRPr/>
            </a:pPr>
            <a:r>
              <a:rPr lang="de-DE" dirty="0" err="1"/>
              <a:t>frequency</a:t>
            </a:r>
            <a:r>
              <a:rPr lang="de-DE" baseline="0" dirty="0"/>
              <a:t> </a:t>
            </a:r>
            <a:r>
              <a:rPr lang="de-DE" baseline="0" dirty="0" err="1"/>
              <a:t>of</a:t>
            </a:r>
            <a:r>
              <a:rPr lang="de-DE" baseline="0" dirty="0"/>
              <a:t> </a:t>
            </a:r>
            <a:r>
              <a:rPr lang="de-DE" dirty="0" err="1"/>
              <a:t>splice-acceptor</a:t>
            </a:r>
            <a:r>
              <a:rPr lang="de-DE" dirty="0"/>
              <a:t> </a:t>
            </a:r>
            <a:r>
              <a:rPr lang="de-DE" dirty="0" err="1"/>
              <a:t>patterns</a:t>
            </a:r>
            <a:r>
              <a:rPr lang="de-DE" dirty="0"/>
              <a:t> (</a:t>
            </a:r>
            <a:r>
              <a:rPr lang="de-DE" dirty="0" err="1" smtClean="0"/>
              <a:t>represents</a:t>
            </a:r>
            <a:r>
              <a:rPr lang="de-DE" baseline="0" dirty="0"/>
              <a:t> </a:t>
            </a:r>
            <a:r>
              <a:rPr lang="de-DE" dirty="0" smtClean="0"/>
              <a:t>29.67</a:t>
            </a:r>
            <a:r>
              <a:rPr lang="de-DE" dirty="0"/>
              <a:t>%)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5.3486393148224932E-2"/>
          <c:y val="0.14484359097969896"/>
          <c:w val="0.93364810977575152"/>
          <c:h val="0.62433146962998942"/>
        </c:manualLayout>
      </c:layout>
      <c:barChart>
        <c:barDir val="col"/>
        <c:grouping val="clustered"/>
        <c:ser>
          <c:idx val="0"/>
          <c:order val="0"/>
          <c:cat>
            <c:strRef>
              <c:f>acceptor_pattern!$B$2:$B$23</c:f>
              <c:strCache>
                <c:ptCount val="22"/>
                <c:pt idx="0">
                  <c:v>CCAGGT</c:v>
                </c:pt>
                <c:pt idx="1">
                  <c:v>CCAGGC</c:v>
                </c:pt>
                <c:pt idx="2">
                  <c:v>ACAGGT</c:v>
                </c:pt>
                <c:pt idx="3">
                  <c:v>GCAGGT</c:v>
                </c:pt>
                <c:pt idx="4">
                  <c:v>TCAGGT</c:v>
                </c:pt>
                <c:pt idx="5">
                  <c:v>CCAGGA</c:v>
                </c:pt>
                <c:pt idx="6">
                  <c:v>TTAGGT</c:v>
                </c:pt>
                <c:pt idx="7">
                  <c:v>ACAGGA</c:v>
                </c:pt>
                <c:pt idx="8">
                  <c:v>ACAGAT</c:v>
                </c:pt>
                <c:pt idx="9">
                  <c:v>TCAGGA</c:v>
                </c:pt>
                <c:pt idx="10">
                  <c:v>TCAGAT</c:v>
                </c:pt>
                <c:pt idx="11">
                  <c:v>CCAGGG</c:v>
                </c:pt>
                <c:pt idx="12">
                  <c:v>GCAGGA</c:v>
                </c:pt>
                <c:pt idx="13">
                  <c:v>ACAGGG</c:v>
                </c:pt>
                <c:pt idx="14">
                  <c:v>TTAGGA</c:v>
                </c:pt>
                <c:pt idx="15">
                  <c:v>ACAGGC</c:v>
                </c:pt>
                <c:pt idx="16">
                  <c:v>ACAGAA</c:v>
                </c:pt>
                <c:pt idx="17">
                  <c:v>ACAGAG</c:v>
                </c:pt>
                <c:pt idx="18">
                  <c:v>CTAGGT</c:v>
                </c:pt>
                <c:pt idx="19">
                  <c:v>CCAGAT</c:v>
                </c:pt>
                <c:pt idx="20">
                  <c:v>GCAGAT</c:v>
                </c:pt>
                <c:pt idx="21">
                  <c:v>TCAGGG</c:v>
                </c:pt>
              </c:strCache>
            </c:strRef>
          </c:cat>
          <c:val>
            <c:numRef>
              <c:f>acceptor_pattern!$D$2:$D$23</c:f>
              <c:numCache>
                <c:formatCode>0.00%</c:formatCode>
                <c:ptCount val="22"/>
                <c:pt idx="0">
                  <c:v>2.0801970599127046E-2</c:v>
                </c:pt>
                <c:pt idx="1">
                  <c:v>1.859003965331436E-2</c:v>
                </c:pt>
                <c:pt idx="2">
                  <c:v>1.7271868615629148E-2</c:v>
                </c:pt>
                <c:pt idx="3">
                  <c:v>1.628906558816309E-2</c:v>
                </c:pt>
                <c:pt idx="4">
                  <c:v>1.5906263392875718E-2</c:v>
                </c:pt>
                <c:pt idx="5">
                  <c:v>1.560002163664582E-2</c:v>
                </c:pt>
                <c:pt idx="6">
                  <c:v>1.4271032276050314E-2</c:v>
                </c:pt>
                <c:pt idx="7">
                  <c:v>1.4245234736802686E-2</c:v>
                </c:pt>
                <c:pt idx="8">
                  <c:v>1.4217772840184245E-2</c:v>
                </c:pt>
                <c:pt idx="9">
                  <c:v>1.3185039091593747E-2</c:v>
                </c:pt>
                <c:pt idx="10">
                  <c:v>1.2749809639125713E-2</c:v>
                </c:pt>
                <c:pt idx="11">
                  <c:v>1.2585870438100468E-2</c:v>
                </c:pt>
                <c:pt idx="12">
                  <c:v>1.2576716472560989E-2</c:v>
                </c:pt>
                <c:pt idx="13">
                  <c:v>1.2257159857364574E-2</c:v>
                </c:pt>
                <c:pt idx="14">
                  <c:v>1.2168116738025989E-2</c:v>
                </c:pt>
                <c:pt idx="15">
                  <c:v>1.1107088914131643E-2</c:v>
                </c:pt>
                <c:pt idx="16">
                  <c:v>1.1033857189815798E-2</c:v>
                </c:pt>
                <c:pt idx="17">
                  <c:v>1.0914023459117142E-2</c:v>
                </c:pt>
                <c:pt idx="18">
                  <c:v>1.0705978787765309E-2</c:v>
                </c:pt>
                <c:pt idx="19">
                  <c:v>1.0261595369757794E-2</c:v>
                </c:pt>
                <c:pt idx="20">
                  <c:v>9.9961303691128555E-3</c:v>
                </c:pt>
                <c:pt idx="21">
                  <c:v>9.9503605414154525E-3</c:v>
                </c:pt>
              </c:numCache>
            </c:numRef>
          </c:val>
        </c:ser>
        <c:gapWidth val="50"/>
        <c:axId val="91640192"/>
        <c:axId val="91642112"/>
      </c:barChart>
      <c:catAx>
        <c:axId val="91640192"/>
        <c:scaling>
          <c:orientation val="minMax"/>
        </c:scaling>
        <c:axPos val="b"/>
        <c:tickLblPos val="nextTo"/>
        <c:crossAx val="91642112"/>
        <c:crosses val="autoZero"/>
        <c:auto val="1"/>
        <c:lblAlgn val="ctr"/>
        <c:lblOffset val="100"/>
      </c:catAx>
      <c:valAx>
        <c:axId val="91642112"/>
        <c:scaling>
          <c:orientation val="minMax"/>
          <c:max val="2.1000000000000012E-2"/>
          <c:min val="0"/>
        </c:scaling>
        <c:axPos val="l"/>
        <c:majorGridlines/>
        <c:numFmt formatCode="0.00%" sourceLinked="1"/>
        <c:tickLblPos val="nextTo"/>
        <c:crossAx val="91640192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title>
      <c:tx>
        <c:rich>
          <a:bodyPr/>
          <a:lstStyle/>
          <a:p>
            <a:pPr>
              <a:defRPr/>
            </a:pPr>
            <a:r>
              <a:rPr lang="de-DE" dirty="0" err="1"/>
              <a:t>frequency</a:t>
            </a:r>
            <a:r>
              <a:rPr lang="de-DE" baseline="0" dirty="0"/>
              <a:t> </a:t>
            </a:r>
            <a:r>
              <a:rPr lang="de-DE" baseline="0" dirty="0" err="1"/>
              <a:t>of</a:t>
            </a:r>
            <a:r>
              <a:rPr lang="de-DE" baseline="0" dirty="0"/>
              <a:t> </a:t>
            </a:r>
            <a:r>
              <a:rPr lang="de-DE" dirty="0" err="1"/>
              <a:t>splice-acceptor</a:t>
            </a:r>
            <a:r>
              <a:rPr lang="de-DE" dirty="0"/>
              <a:t> </a:t>
            </a:r>
            <a:r>
              <a:rPr lang="de-DE" dirty="0" err="1"/>
              <a:t>patterns</a:t>
            </a:r>
            <a:r>
              <a:rPr lang="de-DE" dirty="0"/>
              <a:t> (</a:t>
            </a:r>
            <a:r>
              <a:rPr lang="de-DE" dirty="0" err="1" smtClean="0"/>
              <a:t>represents</a:t>
            </a:r>
            <a:r>
              <a:rPr lang="de-DE" baseline="0" dirty="0"/>
              <a:t> </a:t>
            </a:r>
            <a:r>
              <a:rPr lang="de-DE" dirty="0" smtClean="0"/>
              <a:t>49.41</a:t>
            </a:r>
            <a:r>
              <a:rPr lang="de-DE" dirty="0"/>
              <a:t>%)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4.0035870516185477E-2"/>
          <c:y val="0.14484359097969896"/>
          <c:w val="0.95629899387576556"/>
          <c:h val="0.60641932660282549"/>
        </c:manualLayout>
      </c:layout>
      <c:barChart>
        <c:barDir val="col"/>
        <c:grouping val="clustered"/>
        <c:ser>
          <c:idx val="0"/>
          <c:order val="0"/>
          <c:cat>
            <c:strRef>
              <c:f>acceptor_pattern!$B$24:$B$123</c:f>
              <c:strCache>
                <c:ptCount val="100"/>
                <c:pt idx="0">
                  <c:v>GCAGGC</c:v>
                </c:pt>
                <c:pt idx="1">
                  <c:v>TCAGGC</c:v>
                </c:pt>
                <c:pt idx="2">
                  <c:v>GCAGGG</c:v>
                </c:pt>
                <c:pt idx="3">
                  <c:v>CCAGCT</c:v>
                </c:pt>
                <c:pt idx="4">
                  <c:v>TTAGAT</c:v>
                </c:pt>
                <c:pt idx="5">
                  <c:v>TCAGAA</c:v>
                </c:pt>
                <c:pt idx="6">
                  <c:v>CTAGGA</c:v>
                </c:pt>
                <c:pt idx="7">
                  <c:v>TCAGCT</c:v>
                </c:pt>
                <c:pt idx="8">
                  <c:v>CCAGCC</c:v>
                </c:pt>
                <c:pt idx="9">
                  <c:v>GCAGCT</c:v>
                </c:pt>
                <c:pt idx="10">
                  <c:v>GCAGAA</c:v>
                </c:pt>
                <c:pt idx="11">
                  <c:v>GCAGAG</c:v>
                </c:pt>
                <c:pt idx="12">
                  <c:v>TCAGTT</c:v>
                </c:pt>
                <c:pt idx="13">
                  <c:v>ACAGCT</c:v>
                </c:pt>
                <c:pt idx="14">
                  <c:v>CCAGAA</c:v>
                </c:pt>
                <c:pt idx="15">
                  <c:v>CCAGAG</c:v>
                </c:pt>
                <c:pt idx="16">
                  <c:v>TCAGAG</c:v>
                </c:pt>
                <c:pt idx="17">
                  <c:v>ACAGTG</c:v>
                </c:pt>
                <c:pt idx="18">
                  <c:v>TTAGAA</c:v>
                </c:pt>
                <c:pt idx="19">
                  <c:v>ATAGGT</c:v>
                </c:pt>
                <c:pt idx="20">
                  <c:v>GCAGCC</c:v>
                </c:pt>
                <c:pt idx="21">
                  <c:v>ACAGTT</c:v>
                </c:pt>
                <c:pt idx="22">
                  <c:v>TCAGTG</c:v>
                </c:pt>
                <c:pt idx="23">
                  <c:v>CCAGCA</c:v>
                </c:pt>
                <c:pt idx="24">
                  <c:v>ATAGGA</c:v>
                </c:pt>
                <c:pt idx="25">
                  <c:v>TTAGGG</c:v>
                </c:pt>
                <c:pt idx="26">
                  <c:v>CTAGGC</c:v>
                </c:pt>
                <c:pt idx="27">
                  <c:v>GCAGTG</c:v>
                </c:pt>
                <c:pt idx="28">
                  <c:v>TTAGGC</c:v>
                </c:pt>
                <c:pt idx="29">
                  <c:v>TCAGCC</c:v>
                </c:pt>
                <c:pt idx="30">
                  <c:v>ACAGCC</c:v>
                </c:pt>
                <c:pt idx="31">
                  <c:v>TCAGCA</c:v>
                </c:pt>
                <c:pt idx="32">
                  <c:v>ACAGCA</c:v>
                </c:pt>
                <c:pt idx="33">
                  <c:v>TCAGAC</c:v>
                </c:pt>
                <c:pt idx="34">
                  <c:v>ACAGAC</c:v>
                </c:pt>
                <c:pt idx="35">
                  <c:v>GTAGGT</c:v>
                </c:pt>
                <c:pt idx="36">
                  <c:v>GTAGAG</c:v>
                </c:pt>
                <c:pt idx="37">
                  <c:v>CCAGTG</c:v>
                </c:pt>
                <c:pt idx="38">
                  <c:v>CTAGAT</c:v>
                </c:pt>
                <c:pt idx="39">
                  <c:v>CCAGAC</c:v>
                </c:pt>
                <c:pt idx="40">
                  <c:v>TTAGAG</c:v>
                </c:pt>
                <c:pt idx="41">
                  <c:v>GCAGCA</c:v>
                </c:pt>
                <c:pt idx="42">
                  <c:v>TTAGTT</c:v>
                </c:pt>
                <c:pt idx="43">
                  <c:v>CTAGGG</c:v>
                </c:pt>
                <c:pt idx="44">
                  <c:v>GCAGAC</c:v>
                </c:pt>
                <c:pt idx="45">
                  <c:v>CCAGTT</c:v>
                </c:pt>
                <c:pt idx="46">
                  <c:v>GCAGTT</c:v>
                </c:pt>
                <c:pt idx="47">
                  <c:v>TTAGCT</c:v>
                </c:pt>
                <c:pt idx="48">
                  <c:v>ATAGAT</c:v>
                </c:pt>
                <c:pt idx="49">
                  <c:v>CTAGAA</c:v>
                </c:pt>
                <c:pt idx="50">
                  <c:v>GTAGGA</c:v>
                </c:pt>
                <c:pt idx="51">
                  <c:v>AAAGGA</c:v>
                </c:pt>
                <c:pt idx="52">
                  <c:v>ATAGAA</c:v>
                </c:pt>
                <c:pt idx="53">
                  <c:v>TTAGCA</c:v>
                </c:pt>
                <c:pt idx="54">
                  <c:v>TTAGTG</c:v>
                </c:pt>
                <c:pt idx="55">
                  <c:v>TTAGAC</c:v>
                </c:pt>
                <c:pt idx="56">
                  <c:v>AAAGGT</c:v>
                </c:pt>
                <c:pt idx="57">
                  <c:v>TTAGTA</c:v>
                </c:pt>
                <c:pt idx="58">
                  <c:v>GTAGAT</c:v>
                </c:pt>
                <c:pt idx="59">
                  <c:v>TCAGTC</c:v>
                </c:pt>
                <c:pt idx="60">
                  <c:v>ATAGGC</c:v>
                </c:pt>
                <c:pt idx="61">
                  <c:v>CTAGCT</c:v>
                </c:pt>
                <c:pt idx="62">
                  <c:v>ATAGGG</c:v>
                </c:pt>
                <c:pt idx="63">
                  <c:v>CCAGTC</c:v>
                </c:pt>
                <c:pt idx="64">
                  <c:v>ACAGTC</c:v>
                </c:pt>
                <c:pt idx="65">
                  <c:v>TCAGTA</c:v>
                </c:pt>
                <c:pt idx="66">
                  <c:v>CTAGTT</c:v>
                </c:pt>
                <c:pt idx="67">
                  <c:v>TAAGGT</c:v>
                </c:pt>
                <c:pt idx="68">
                  <c:v>GTAGAA</c:v>
                </c:pt>
                <c:pt idx="69">
                  <c:v>ATAGAG</c:v>
                </c:pt>
                <c:pt idx="70">
                  <c:v>CTAGAG</c:v>
                </c:pt>
                <c:pt idx="71">
                  <c:v>CAAGGT</c:v>
                </c:pt>
                <c:pt idx="72">
                  <c:v>TTAGCC</c:v>
                </c:pt>
                <c:pt idx="73">
                  <c:v>ATAGCT</c:v>
                </c:pt>
                <c:pt idx="74">
                  <c:v>AAAGAA</c:v>
                </c:pt>
                <c:pt idx="75">
                  <c:v>TAAGGA</c:v>
                </c:pt>
                <c:pt idx="76">
                  <c:v>ACAGTA</c:v>
                </c:pt>
                <c:pt idx="77">
                  <c:v>CTAGAC</c:v>
                </c:pt>
                <c:pt idx="78">
                  <c:v>ATAGTT</c:v>
                </c:pt>
                <c:pt idx="79">
                  <c:v>GTAGGG</c:v>
                </c:pt>
                <c:pt idx="80">
                  <c:v>GTAGGC</c:v>
                </c:pt>
                <c:pt idx="81">
                  <c:v>TGAGAT</c:v>
                </c:pt>
                <c:pt idx="82">
                  <c:v>TGAGAC</c:v>
                </c:pt>
                <c:pt idx="83">
                  <c:v>AAAGAT</c:v>
                </c:pt>
                <c:pt idx="84">
                  <c:v>GCAGTC</c:v>
                </c:pt>
                <c:pt idx="85">
                  <c:v>AAAGTT</c:v>
                </c:pt>
                <c:pt idx="86">
                  <c:v>GTAGCT</c:v>
                </c:pt>
                <c:pt idx="87">
                  <c:v>GAAGAA</c:v>
                </c:pt>
                <c:pt idx="88">
                  <c:v>AAAGGC</c:v>
                </c:pt>
                <c:pt idx="89">
                  <c:v>CAAGGA</c:v>
                </c:pt>
                <c:pt idx="90">
                  <c:v>CTAGCC</c:v>
                </c:pt>
                <c:pt idx="91">
                  <c:v>CTAGTG</c:v>
                </c:pt>
                <c:pt idx="92">
                  <c:v>GAAGGA</c:v>
                </c:pt>
                <c:pt idx="93">
                  <c:v>ATAGCA</c:v>
                </c:pt>
                <c:pt idx="94">
                  <c:v>CCAGTA</c:v>
                </c:pt>
                <c:pt idx="95">
                  <c:v>GAAGGT</c:v>
                </c:pt>
                <c:pt idx="96">
                  <c:v>TTACCT</c:v>
                </c:pt>
                <c:pt idx="97">
                  <c:v>AAAGCT</c:v>
                </c:pt>
                <c:pt idx="98">
                  <c:v>GTAGTT</c:v>
                </c:pt>
                <c:pt idx="99">
                  <c:v>TTAGTC</c:v>
                </c:pt>
              </c:strCache>
            </c:strRef>
          </c:cat>
          <c:val>
            <c:numRef>
              <c:f>acceptor_pattern!$D$24:$D$123</c:f>
              <c:numCache>
                <c:formatCode>0.00%</c:formatCode>
                <c:ptCount val="100"/>
                <c:pt idx="0">
                  <c:v>9.6765737539164405E-3</c:v>
                </c:pt>
                <c:pt idx="1">
                  <c:v>9.5517469511053419E-3</c:v>
                </c:pt>
                <c:pt idx="2">
                  <c:v>9.4909979070706054E-3</c:v>
                </c:pt>
                <c:pt idx="3">
                  <c:v>9.4793474054749027E-3</c:v>
                </c:pt>
                <c:pt idx="4">
                  <c:v>9.3903042861363199E-3</c:v>
                </c:pt>
                <c:pt idx="5">
                  <c:v>9.3769894271698018E-3</c:v>
                </c:pt>
                <c:pt idx="6">
                  <c:v>8.9467530468142122E-3</c:v>
                </c:pt>
                <c:pt idx="7">
                  <c:v>8.5689439236392839E-3</c:v>
                </c:pt>
                <c:pt idx="8">
                  <c:v>8.494880020638031E-3</c:v>
                </c:pt>
                <c:pt idx="9">
                  <c:v>8.0072233109893358E-3</c:v>
                </c:pt>
                <c:pt idx="10">
                  <c:v>7.9173480129653435E-3</c:v>
                </c:pt>
                <c:pt idx="11">
                  <c:v>7.8524380755035719E-3</c:v>
                </c:pt>
                <c:pt idx="12">
                  <c:v>7.8482771820765351E-3</c:v>
                </c:pt>
                <c:pt idx="13">
                  <c:v>7.7808707085585413E-3</c:v>
                </c:pt>
                <c:pt idx="14">
                  <c:v>7.7417583103443974E-3</c:v>
                </c:pt>
                <c:pt idx="15">
                  <c:v>7.711799877669733E-3</c:v>
                </c:pt>
                <c:pt idx="16">
                  <c:v>7.6227567583311492E-3</c:v>
                </c:pt>
                <c:pt idx="17">
                  <c:v>7.4579853786204972E-3</c:v>
                </c:pt>
                <c:pt idx="18">
                  <c:v>7.3547952216299886E-3</c:v>
                </c:pt>
                <c:pt idx="19">
                  <c:v>7.2499407072686645E-3</c:v>
                </c:pt>
                <c:pt idx="20">
                  <c:v>6.8496627595877385E-3</c:v>
                </c:pt>
                <c:pt idx="21">
                  <c:v>6.8222008629692963E-3</c:v>
                </c:pt>
                <c:pt idx="22">
                  <c:v>6.7231715994058245E-3</c:v>
                </c:pt>
                <c:pt idx="23">
                  <c:v>6.5991769752801318E-3</c:v>
                </c:pt>
                <c:pt idx="24">
                  <c:v>6.4793432445814769E-3</c:v>
                </c:pt>
                <c:pt idx="25">
                  <c:v>6.4044471628948172E-3</c:v>
                </c:pt>
                <c:pt idx="26">
                  <c:v>6.3869714105012632E-3</c:v>
                </c:pt>
                <c:pt idx="27">
                  <c:v>6.2113817078803162E-3</c:v>
                </c:pt>
                <c:pt idx="28">
                  <c:v>6.2072208144532794E-3</c:v>
                </c:pt>
                <c:pt idx="29">
                  <c:v>6.1764302030932082E-3</c:v>
                </c:pt>
                <c:pt idx="30">
                  <c:v>6.1739336670369859E-3</c:v>
                </c:pt>
                <c:pt idx="31">
                  <c:v>6.1181776951146948E-3</c:v>
                </c:pt>
                <c:pt idx="32">
                  <c:v>6.0557642937091455E-3</c:v>
                </c:pt>
                <c:pt idx="33">
                  <c:v>5.9167904532461211E-3</c:v>
                </c:pt>
                <c:pt idx="34">
                  <c:v>5.8835033058298276E-3</c:v>
                </c:pt>
                <c:pt idx="35">
                  <c:v>5.8577057665822009E-3</c:v>
                </c:pt>
                <c:pt idx="36">
                  <c:v>5.8385656568178323E-3</c:v>
                </c:pt>
                <c:pt idx="37">
                  <c:v>5.8185933683680561E-3</c:v>
                </c:pt>
                <c:pt idx="38">
                  <c:v>5.8069428667723534E-3</c:v>
                </c:pt>
                <c:pt idx="39">
                  <c:v>5.6995918163548079E-3</c:v>
                </c:pt>
                <c:pt idx="40">
                  <c:v>5.6696333836801435E-3</c:v>
                </c:pt>
                <c:pt idx="41">
                  <c:v>5.5040298252840847E-3</c:v>
                </c:pt>
                <c:pt idx="42">
                  <c:v>5.4283015649120182E-3</c:v>
                </c:pt>
                <c:pt idx="43">
                  <c:v>5.3667203421918757E-3</c:v>
                </c:pt>
                <c:pt idx="44">
                  <c:v>5.2826702949657347E-3</c:v>
                </c:pt>
                <c:pt idx="45">
                  <c:v>5.2810059375949202E-3</c:v>
                </c:pt>
                <c:pt idx="46">
                  <c:v>5.0063869714105013E-3</c:v>
                </c:pt>
                <c:pt idx="47">
                  <c:v>4.9614493223985052E-3</c:v>
                </c:pt>
                <c:pt idx="48">
                  <c:v>4.7991744787440763E-3</c:v>
                </c:pt>
                <c:pt idx="49">
                  <c:v>4.6219204187523148E-3</c:v>
                </c:pt>
                <c:pt idx="50">
                  <c:v>4.4371767505918874E-3</c:v>
                </c:pt>
                <c:pt idx="51">
                  <c:v>4.0968156682602884E-3</c:v>
                </c:pt>
                <c:pt idx="52">
                  <c:v>4.0027794768092602E-3</c:v>
                </c:pt>
                <c:pt idx="53">
                  <c:v>3.9303799311788228E-3</c:v>
                </c:pt>
                <c:pt idx="54">
                  <c:v>3.8929318903354929E-3</c:v>
                </c:pt>
                <c:pt idx="55">
                  <c:v>3.8438333478964604E-3</c:v>
                </c:pt>
                <c:pt idx="56">
                  <c:v>3.7714338022660225E-3</c:v>
                </c:pt>
                <c:pt idx="57">
                  <c:v>3.7448040843329881E-3</c:v>
                </c:pt>
                <c:pt idx="58">
                  <c:v>3.7156778303437314E-3</c:v>
                </c:pt>
                <c:pt idx="59">
                  <c:v>3.6707401813317357E-3</c:v>
                </c:pt>
                <c:pt idx="60">
                  <c:v>3.5792005259369293E-3</c:v>
                </c:pt>
                <c:pt idx="61">
                  <c:v>3.485164334485901E-3</c:v>
                </c:pt>
                <c:pt idx="62">
                  <c:v>3.4751781902610129E-3</c:v>
                </c:pt>
                <c:pt idx="63">
                  <c:v>3.4718494755193834E-3</c:v>
                </c:pt>
                <c:pt idx="64">
                  <c:v>3.3736523906413183E-3</c:v>
                </c:pt>
                <c:pt idx="65">
                  <c:v>3.3528479235061352E-3</c:v>
                </c:pt>
                <c:pt idx="66">
                  <c:v>3.3278825629439153E-3</c:v>
                </c:pt>
                <c:pt idx="67">
                  <c:v>3.3278825629439153E-3</c:v>
                </c:pt>
                <c:pt idx="68">
                  <c:v>3.3262182055731008E-3</c:v>
                </c:pt>
                <c:pt idx="69">
                  <c:v>3.1356492866148221E-3</c:v>
                </c:pt>
                <c:pt idx="70">
                  <c:v>3.1348171079294148E-3</c:v>
                </c:pt>
                <c:pt idx="71">
                  <c:v>3.100697781827714E-3</c:v>
                </c:pt>
                <c:pt idx="72">
                  <c:v>3.0640819196697915E-3</c:v>
                </c:pt>
                <c:pt idx="73">
                  <c:v>3.0391165591075716E-3</c:v>
                </c:pt>
                <c:pt idx="74">
                  <c:v>3.0233051640848321E-3</c:v>
                </c:pt>
                <c:pt idx="75">
                  <c:v>2.9858571232415023E-3</c:v>
                </c:pt>
                <c:pt idx="76">
                  <c:v>2.9209471857797307E-3</c:v>
                </c:pt>
                <c:pt idx="77">
                  <c:v>2.8493798188347001E-3</c:v>
                </c:pt>
                <c:pt idx="78">
                  <c:v>2.8019456337664821E-3</c:v>
                </c:pt>
                <c:pt idx="79">
                  <c:v>2.7952882042832235E-3</c:v>
                </c:pt>
                <c:pt idx="80">
                  <c:v>2.735371338933896E-3</c:v>
                </c:pt>
                <c:pt idx="81">
                  <c:v>2.6887693325510853E-3</c:v>
                </c:pt>
                <c:pt idx="82">
                  <c:v>2.6687970441013095E-3</c:v>
                </c:pt>
                <c:pt idx="83">
                  <c:v>2.6346777179996088E-3</c:v>
                </c:pt>
                <c:pt idx="84">
                  <c:v>2.6063836426957598E-3</c:v>
                </c:pt>
                <c:pt idx="85">
                  <c:v>2.5464667773464318E-3</c:v>
                </c:pt>
                <c:pt idx="86">
                  <c:v>2.4632489088056986E-3</c:v>
                </c:pt>
                <c:pt idx="87">
                  <c:v>2.4582558366932549E-3</c:v>
                </c:pt>
                <c:pt idx="88">
                  <c:v>2.4316261187602201E-3</c:v>
                </c:pt>
                <c:pt idx="89">
                  <c:v>2.4049964008271856E-3</c:v>
                </c:pt>
                <c:pt idx="90">
                  <c:v>2.3509047862757091E-3</c:v>
                </c:pt>
                <c:pt idx="91">
                  <c:v>2.3509047862757091E-3</c:v>
                </c:pt>
                <c:pt idx="92">
                  <c:v>2.2460502719143854E-3</c:v>
                </c:pt>
                <c:pt idx="93">
                  <c:v>2.2219170900375728E-3</c:v>
                </c:pt>
                <c:pt idx="94">
                  <c:v>2.2202527326667582E-3</c:v>
                </c:pt>
                <c:pt idx="95">
                  <c:v>2.2144274818689069E-3</c:v>
                </c:pt>
                <c:pt idx="96">
                  <c:v>2.1794759770817989E-3</c:v>
                </c:pt>
                <c:pt idx="97">
                  <c:v>2.1786437983963916E-3</c:v>
                </c:pt>
                <c:pt idx="98">
                  <c:v>2.1736507262839475E-3</c:v>
                </c:pt>
                <c:pt idx="99">
                  <c:v>2.1453566509800986E-3</c:v>
                </c:pt>
              </c:numCache>
            </c:numRef>
          </c:val>
        </c:ser>
        <c:gapWidth val="50"/>
        <c:axId val="100546816"/>
        <c:axId val="100551296"/>
      </c:barChart>
      <c:catAx>
        <c:axId val="100546816"/>
        <c:scaling>
          <c:orientation val="minMax"/>
        </c:scaling>
        <c:axPos val="b"/>
        <c:tickLblPos val="nextTo"/>
        <c:txPr>
          <a:bodyPr/>
          <a:lstStyle/>
          <a:p>
            <a:pPr>
              <a:defRPr sz="500"/>
            </a:pPr>
            <a:endParaRPr lang="de-DE"/>
          </a:p>
        </c:txPr>
        <c:crossAx val="100551296"/>
        <c:crosses val="autoZero"/>
        <c:auto val="1"/>
        <c:lblAlgn val="ctr"/>
        <c:lblOffset val="100"/>
      </c:catAx>
      <c:valAx>
        <c:axId val="100551296"/>
        <c:scaling>
          <c:orientation val="minMax"/>
          <c:max val="1.0000000000000005E-2"/>
          <c:min val="0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800"/>
            </a:pPr>
            <a:endParaRPr lang="de-DE"/>
          </a:p>
        </c:txPr>
        <c:crossAx val="100546816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Tabelle2!$A$1</c:f>
              <c:strCache>
                <c:ptCount val="1"/>
                <c:pt idx="0">
                  <c:v>200 min. coverage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Tabelle2!$A$3:$A$51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Tabelle2!$B$3:$B$51</c:f>
              <c:numCache>
                <c:formatCode>General</c:formatCode>
                <c:ptCount val="49"/>
                <c:pt idx="0">
                  <c:v>34546</c:v>
                </c:pt>
                <c:pt idx="1">
                  <c:v>6415</c:v>
                </c:pt>
                <c:pt idx="2">
                  <c:v>3020</c:v>
                </c:pt>
                <c:pt idx="3">
                  <c:v>1780</c:v>
                </c:pt>
                <c:pt idx="4">
                  <c:v>1003</c:v>
                </c:pt>
                <c:pt idx="5">
                  <c:v>573</c:v>
                </c:pt>
                <c:pt idx="6">
                  <c:v>361</c:v>
                </c:pt>
                <c:pt idx="7">
                  <c:v>210</c:v>
                </c:pt>
                <c:pt idx="8">
                  <c:v>117</c:v>
                </c:pt>
                <c:pt idx="9">
                  <c:v>69</c:v>
                </c:pt>
                <c:pt idx="10">
                  <c:v>39</c:v>
                </c:pt>
                <c:pt idx="11">
                  <c:v>34</c:v>
                </c:pt>
                <c:pt idx="12">
                  <c:v>24</c:v>
                </c:pt>
                <c:pt idx="13">
                  <c:v>14</c:v>
                </c:pt>
                <c:pt idx="14">
                  <c:v>17</c:v>
                </c:pt>
                <c:pt idx="15">
                  <c:v>6</c:v>
                </c:pt>
                <c:pt idx="16">
                  <c:v>5</c:v>
                </c:pt>
                <c:pt idx="17">
                  <c:v>3</c:v>
                </c:pt>
                <c:pt idx="18">
                  <c:v>4</c:v>
                </c:pt>
                <c:pt idx="19">
                  <c:v>2</c:v>
                </c:pt>
                <c:pt idx="20">
                  <c:v>3</c:v>
                </c:pt>
                <c:pt idx="21">
                  <c:v>3</c:v>
                </c:pt>
                <c:pt idx="22">
                  <c:v>2</c:v>
                </c:pt>
                <c:pt idx="23">
                  <c:v>1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1"/>
          <c:order val="1"/>
          <c:tx>
            <c:strRef>
              <c:f>Tabelle2!$A$52</c:f>
              <c:strCache>
                <c:ptCount val="1"/>
                <c:pt idx="0">
                  <c:v>150 min. coverage</c:v>
                </c:pt>
              </c:strCache>
            </c:strRef>
          </c:tx>
          <c:marker>
            <c:symbol val="none"/>
          </c:marker>
          <c:xVal>
            <c:strRef>
              <c:f>Tabelle2!$A$54:$A$102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Tabelle2!$B$54:$B$102</c:f>
              <c:numCache>
                <c:formatCode>General</c:formatCode>
                <c:ptCount val="49"/>
                <c:pt idx="0">
                  <c:v>36569</c:v>
                </c:pt>
                <c:pt idx="1">
                  <c:v>6922</c:v>
                </c:pt>
                <c:pt idx="2">
                  <c:v>3229</c:v>
                </c:pt>
                <c:pt idx="3">
                  <c:v>1890</c:v>
                </c:pt>
                <c:pt idx="4">
                  <c:v>1071</c:v>
                </c:pt>
                <c:pt idx="5">
                  <c:v>600</c:v>
                </c:pt>
                <c:pt idx="6">
                  <c:v>383</c:v>
                </c:pt>
                <c:pt idx="7">
                  <c:v>229</c:v>
                </c:pt>
                <c:pt idx="8">
                  <c:v>133</c:v>
                </c:pt>
                <c:pt idx="9">
                  <c:v>89</c:v>
                </c:pt>
                <c:pt idx="10">
                  <c:v>45</c:v>
                </c:pt>
                <c:pt idx="11">
                  <c:v>41</c:v>
                </c:pt>
                <c:pt idx="12">
                  <c:v>27</c:v>
                </c:pt>
                <c:pt idx="13">
                  <c:v>17</c:v>
                </c:pt>
                <c:pt idx="14">
                  <c:v>20</c:v>
                </c:pt>
                <c:pt idx="15">
                  <c:v>7</c:v>
                </c:pt>
                <c:pt idx="16">
                  <c:v>6</c:v>
                </c:pt>
                <c:pt idx="17">
                  <c:v>3</c:v>
                </c:pt>
                <c:pt idx="18">
                  <c:v>6</c:v>
                </c:pt>
                <c:pt idx="19">
                  <c:v>3</c:v>
                </c:pt>
                <c:pt idx="20">
                  <c:v>5</c:v>
                </c:pt>
                <c:pt idx="21">
                  <c:v>3</c:v>
                </c:pt>
                <c:pt idx="22">
                  <c:v>3</c:v>
                </c:pt>
                <c:pt idx="23">
                  <c:v>1</c:v>
                </c:pt>
                <c:pt idx="24">
                  <c:v>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2"/>
          <c:order val="2"/>
          <c:tx>
            <c:strRef>
              <c:f>Tabelle2!$A$103</c:f>
              <c:strCache>
                <c:ptCount val="1"/>
                <c:pt idx="0">
                  <c:v>100 min. coverage</c:v>
                </c:pt>
              </c:strCache>
            </c:strRef>
          </c:tx>
          <c:marker>
            <c:symbol val="none"/>
          </c:marker>
          <c:xVal>
            <c:strRef>
              <c:f>Tabelle2!$A$105:$A$153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Tabelle2!$B$156:$B$204</c:f>
              <c:numCache>
                <c:formatCode>General</c:formatCode>
                <c:ptCount val="49"/>
                <c:pt idx="0">
                  <c:v>39689</c:v>
                </c:pt>
                <c:pt idx="1">
                  <c:v>7716</c:v>
                </c:pt>
                <c:pt idx="2">
                  <c:v>3551</c:v>
                </c:pt>
                <c:pt idx="3">
                  <c:v>2052</c:v>
                </c:pt>
                <c:pt idx="4">
                  <c:v>1195</c:v>
                </c:pt>
                <c:pt idx="5">
                  <c:v>662</c:v>
                </c:pt>
                <c:pt idx="6">
                  <c:v>441</c:v>
                </c:pt>
                <c:pt idx="7">
                  <c:v>261</c:v>
                </c:pt>
                <c:pt idx="8">
                  <c:v>167</c:v>
                </c:pt>
                <c:pt idx="9">
                  <c:v>113</c:v>
                </c:pt>
                <c:pt idx="10">
                  <c:v>61</c:v>
                </c:pt>
                <c:pt idx="11">
                  <c:v>48</c:v>
                </c:pt>
                <c:pt idx="12">
                  <c:v>35</c:v>
                </c:pt>
                <c:pt idx="13">
                  <c:v>20</c:v>
                </c:pt>
                <c:pt idx="14">
                  <c:v>22</c:v>
                </c:pt>
                <c:pt idx="15">
                  <c:v>9</c:v>
                </c:pt>
                <c:pt idx="16">
                  <c:v>7</c:v>
                </c:pt>
                <c:pt idx="17">
                  <c:v>3</c:v>
                </c:pt>
                <c:pt idx="18">
                  <c:v>6</c:v>
                </c:pt>
                <c:pt idx="19">
                  <c:v>6</c:v>
                </c:pt>
                <c:pt idx="20">
                  <c:v>5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3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3"/>
          <c:order val="3"/>
          <c:tx>
            <c:strRef>
              <c:f>Tabelle2!$A$205</c:f>
              <c:strCache>
                <c:ptCount val="1"/>
                <c:pt idx="0">
                  <c:v>80 min. coverage</c:v>
                </c:pt>
              </c:strCache>
            </c:strRef>
          </c:tx>
          <c:marker>
            <c:symbol val="none"/>
          </c:marker>
          <c:xVal>
            <c:strRef>
              <c:f>Tabelle2!$A$207:$A$255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Tabelle2!$B$207:$B$255</c:f>
              <c:numCache>
                <c:formatCode>General</c:formatCode>
                <c:ptCount val="49"/>
                <c:pt idx="0">
                  <c:v>41588</c:v>
                </c:pt>
                <c:pt idx="1">
                  <c:v>8205</c:v>
                </c:pt>
                <c:pt idx="2">
                  <c:v>3747</c:v>
                </c:pt>
                <c:pt idx="3">
                  <c:v>2155</c:v>
                </c:pt>
                <c:pt idx="4">
                  <c:v>1280</c:v>
                </c:pt>
                <c:pt idx="5">
                  <c:v>711</c:v>
                </c:pt>
                <c:pt idx="6">
                  <c:v>470</c:v>
                </c:pt>
                <c:pt idx="7">
                  <c:v>279</c:v>
                </c:pt>
                <c:pt idx="8">
                  <c:v>181</c:v>
                </c:pt>
                <c:pt idx="9">
                  <c:v>124</c:v>
                </c:pt>
                <c:pt idx="10">
                  <c:v>69</c:v>
                </c:pt>
                <c:pt idx="11">
                  <c:v>56</c:v>
                </c:pt>
                <c:pt idx="12">
                  <c:v>40</c:v>
                </c:pt>
                <c:pt idx="13">
                  <c:v>21</c:v>
                </c:pt>
                <c:pt idx="14">
                  <c:v>23</c:v>
                </c:pt>
                <c:pt idx="15">
                  <c:v>10</c:v>
                </c:pt>
                <c:pt idx="16">
                  <c:v>7</c:v>
                </c:pt>
                <c:pt idx="17">
                  <c:v>3</c:v>
                </c:pt>
                <c:pt idx="18">
                  <c:v>9</c:v>
                </c:pt>
                <c:pt idx="19">
                  <c:v>6</c:v>
                </c:pt>
                <c:pt idx="20">
                  <c:v>5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3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4"/>
          <c:order val="4"/>
          <c:tx>
            <c:strRef>
              <c:f>Tabelle2!$A$256</c:f>
              <c:strCache>
                <c:ptCount val="1"/>
                <c:pt idx="0">
                  <c:v>60 min. coverage</c:v>
                </c:pt>
              </c:strCache>
            </c:strRef>
          </c:tx>
          <c:marker>
            <c:symbol val="none"/>
          </c:marker>
          <c:xVal>
            <c:strRef>
              <c:f>Tabelle2!$A$258:$A$306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Tabelle2!$B$258:$B$306</c:f>
              <c:numCache>
                <c:formatCode>General</c:formatCode>
                <c:ptCount val="49"/>
                <c:pt idx="0">
                  <c:v>44538</c:v>
                </c:pt>
                <c:pt idx="1">
                  <c:v>8872</c:v>
                </c:pt>
                <c:pt idx="2">
                  <c:v>4018</c:v>
                </c:pt>
                <c:pt idx="3">
                  <c:v>2311</c:v>
                </c:pt>
                <c:pt idx="4">
                  <c:v>1387</c:v>
                </c:pt>
                <c:pt idx="5">
                  <c:v>790</c:v>
                </c:pt>
                <c:pt idx="6">
                  <c:v>520</c:v>
                </c:pt>
                <c:pt idx="7">
                  <c:v>320</c:v>
                </c:pt>
                <c:pt idx="8">
                  <c:v>215</c:v>
                </c:pt>
                <c:pt idx="9">
                  <c:v>149</c:v>
                </c:pt>
                <c:pt idx="10">
                  <c:v>82</c:v>
                </c:pt>
                <c:pt idx="11">
                  <c:v>69</c:v>
                </c:pt>
                <c:pt idx="12">
                  <c:v>48</c:v>
                </c:pt>
                <c:pt idx="13">
                  <c:v>26</c:v>
                </c:pt>
                <c:pt idx="14">
                  <c:v>27</c:v>
                </c:pt>
                <c:pt idx="15">
                  <c:v>12</c:v>
                </c:pt>
                <c:pt idx="16">
                  <c:v>10</c:v>
                </c:pt>
                <c:pt idx="17">
                  <c:v>4</c:v>
                </c:pt>
                <c:pt idx="18">
                  <c:v>11</c:v>
                </c:pt>
                <c:pt idx="19">
                  <c:v>8</c:v>
                </c:pt>
                <c:pt idx="20">
                  <c:v>6</c:v>
                </c:pt>
                <c:pt idx="21">
                  <c:v>4</c:v>
                </c:pt>
                <c:pt idx="22">
                  <c:v>3</c:v>
                </c:pt>
                <c:pt idx="23">
                  <c:v>2</c:v>
                </c:pt>
                <c:pt idx="24">
                  <c:v>3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5"/>
          <c:order val="5"/>
          <c:tx>
            <c:strRef>
              <c:f>Tabelle2!$A$307</c:f>
              <c:strCache>
                <c:ptCount val="1"/>
                <c:pt idx="0">
                  <c:v>40 min. coverage</c:v>
                </c:pt>
              </c:strCache>
            </c:strRef>
          </c:tx>
          <c:marker>
            <c:symbol val="none"/>
          </c:marker>
          <c:xVal>
            <c:strRef>
              <c:f>Tabelle2!$A$309:$A$357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Tabelle2!$B$309:$B$357</c:f>
              <c:numCache>
                <c:formatCode>General</c:formatCode>
                <c:ptCount val="49"/>
                <c:pt idx="0">
                  <c:v>49287</c:v>
                </c:pt>
                <c:pt idx="1">
                  <c:v>9954</c:v>
                </c:pt>
                <c:pt idx="2">
                  <c:v>4452</c:v>
                </c:pt>
                <c:pt idx="3">
                  <c:v>2547</c:v>
                </c:pt>
                <c:pt idx="4">
                  <c:v>1584</c:v>
                </c:pt>
                <c:pt idx="5">
                  <c:v>901</c:v>
                </c:pt>
                <c:pt idx="6">
                  <c:v>614</c:v>
                </c:pt>
                <c:pt idx="7">
                  <c:v>384</c:v>
                </c:pt>
                <c:pt idx="8">
                  <c:v>270</c:v>
                </c:pt>
                <c:pt idx="9">
                  <c:v>192</c:v>
                </c:pt>
                <c:pt idx="10">
                  <c:v>106</c:v>
                </c:pt>
                <c:pt idx="11">
                  <c:v>84</c:v>
                </c:pt>
                <c:pt idx="12">
                  <c:v>62</c:v>
                </c:pt>
                <c:pt idx="13">
                  <c:v>38</c:v>
                </c:pt>
                <c:pt idx="14">
                  <c:v>34</c:v>
                </c:pt>
                <c:pt idx="15">
                  <c:v>19</c:v>
                </c:pt>
                <c:pt idx="16">
                  <c:v>14</c:v>
                </c:pt>
                <c:pt idx="17">
                  <c:v>5</c:v>
                </c:pt>
                <c:pt idx="18">
                  <c:v>14</c:v>
                </c:pt>
                <c:pt idx="19">
                  <c:v>9</c:v>
                </c:pt>
                <c:pt idx="20">
                  <c:v>7</c:v>
                </c:pt>
                <c:pt idx="21">
                  <c:v>5</c:v>
                </c:pt>
                <c:pt idx="22">
                  <c:v>3</c:v>
                </c:pt>
                <c:pt idx="23">
                  <c:v>4</c:v>
                </c:pt>
                <c:pt idx="24">
                  <c:v>4</c:v>
                </c:pt>
                <c:pt idx="25">
                  <c:v>1</c:v>
                </c:pt>
                <c:pt idx="26">
                  <c:v>3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6"/>
          <c:order val="6"/>
          <c:tx>
            <c:strRef>
              <c:f>Tabelle2!$A$358</c:f>
              <c:strCache>
                <c:ptCount val="1"/>
                <c:pt idx="0">
                  <c:v>20 min. coverage</c:v>
                </c:pt>
              </c:strCache>
            </c:strRef>
          </c:tx>
          <c:marker>
            <c:symbol val="none"/>
          </c:marker>
          <c:xVal>
            <c:strRef>
              <c:f>Tabelle2!$A$360:$A$408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Tabelle2!$B$360:$B$408</c:f>
              <c:numCache>
                <c:formatCode>General</c:formatCode>
                <c:ptCount val="49"/>
                <c:pt idx="0">
                  <c:v>60277</c:v>
                </c:pt>
                <c:pt idx="1">
                  <c:v>12414</c:v>
                </c:pt>
                <c:pt idx="2">
                  <c:v>5523</c:v>
                </c:pt>
                <c:pt idx="3">
                  <c:v>3207</c:v>
                </c:pt>
                <c:pt idx="4">
                  <c:v>2003</c:v>
                </c:pt>
                <c:pt idx="5">
                  <c:v>1198</c:v>
                </c:pt>
                <c:pt idx="6">
                  <c:v>834</c:v>
                </c:pt>
                <c:pt idx="7">
                  <c:v>560</c:v>
                </c:pt>
                <c:pt idx="8">
                  <c:v>393</c:v>
                </c:pt>
                <c:pt idx="9">
                  <c:v>278</c:v>
                </c:pt>
                <c:pt idx="10">
                  <c:v>167</c:v>
                </c:pt>
                <c:pt idx="11">
                  <c:v>132</c:v>
                </c:pt>
                <c:pt idx="12">
                  <c:v>103</c:v>
                </c:pt>
                <c:pt idx="13">
                  <c:v>69</c:v>
                </c:pt>
                <c:pt idx="14">
                  <c:v>51</c:v>
                </c:pt>
                <c:pt idx="15">
                  <c:v>27</c:v>
                </c:pt>
                <c:pt idx="16">
                  <c:v>29</c:v>
                </c:pt>
                <c:pt idx="17">
                  <c:v>13</c:v>
                </c:pt>
                <c:pt idx="18">
                  <c:v>22</c:v>
                </c:pt>
                <c:pt idx="19">
                  <c:v>11</c:v>
                </c:pt>
                <c:pt idx="20">
                  <c:v>16</c:v>
                </c:pt>
                <c:pt idx="21">
                  <c:v>11</c:v>
                </c:pt>
                <c:pt idx="22">
                  <c:v>8</c:v>
                </c:pt>
                <c:pt idx="23">
                  <c:v>7</c:v>
                </c:pt>
                <c:pt idx="24">
                  <c:v>6</c:v>
                </c:pt>
                <c:pt idx="25">
                  <c:v>2</c:v>
                </c:pt>
                <c:pt idx="26">
                  <c:v>4</c:v>
                </c:pt>
                <c:pt idx="27">
                  <c:v>0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0</c:v>
                </c:pt>
                <c:pt idx="34">
                  <c:v>1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7"/>
          <c:order val="7"/>
          <c:tx>
            <c:strRef>
              <c:f>Tabelle2!$A$409</c:f>
              <c:strCache>
                <c:ptCount val="1"/>
                <c:pt idx="0">
                  <c:v>10 min. coverage</c:v>
                </c:pt>
              </c:strCache>
            </c:strRef>
          </c:tx>
          <c:marker>
            <c:symbol val="none"/>
          </c:marker>
          <c:xVal>
            <c:strRef>
              <c:f>Tabelle2!$A$411:$A$459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Tabelle2!$B$411:$B$459</c:f>
              <c:numCache>
                <c:formatCode>General</c:formatCode>
                <c:ptCount val="49"/>
                <c:pt idx="0">
                  <c:v>76452</c:v>
                </c:pt>
                <c:pt idx="1">
                  <c:v>15812</c:v>
                </c:pt>
                <c:pt idx="2">
                  <c:v>7100</c:v>
                </c:pt>
                <c:pt idx="3">
                  <c:v>4192</c:v>
                </c:pt>
                <c:pt idx="4">
                  <c:v>2737</c:v>
                </c:pt>
                <c:pt idx="5">
                  <c:v>1710</c:v>
                </c:pt>
                <c:pt idx="6">
                  <c:v>1228</c:v>
                </c:pt>
                <c:pt idx="7">
                  <c:v>870</c:v>
                </c:pt>
                <c:pt idx="8">
                  <c:v>579</c:v>
                </c:pt>
                <c:pt idx="9">
                  <c:v>412</c:v>
                </c:pt>
                <c:pt idx="10">
                  <c:v>280</c:v>
                </c:pt>
                <c:pt idx="11">
                  <c:v>226</c:v>
                </c:pt>
                <c:pt idx="12">
                  <c:v>158</c:v>
                </c:pt>
                <c:pt idx="13">
                  <c:v>113</c:v>
                </c:pt>
                <c:pt idx="14">
                  <c:v>86</c:v>
                </c:pt>
                <c:pt idx="15">
                  <c:v>64</c:v>
                </c:pt>
                <c:pt idx="16">
                  <c:v>46</c:v>
                </c:pt>
                <c:pt idx="17">
                  <c:v>30</c:v>
                </c:pt>
                <c:pt idx="18">
                  <c:v>34</c:v>
                </c:pt>
                <c:pt idx="19">
                  <c:v>19</c:v>
                </c:pt>
                <c:pt idx="20">
                  <c:v>24</c:v>
                </c:pt>
                <c:pt idx="21">
                  <c:v>16</c:v>
                </c:pt>
                <c:pt idx="22">
                  <c:v>10</c:v>
                </c:pt>
                <c:pt idx="23">
                  <c:v>9</c:v>
                </c:pt>
                <c:pt idx="24">
                  <c:v>9</c:v>
                </c:pt>
                <c:pt idx="25">
                  <c:v>4</c:v>
                </c:pt>
                <c:pt idx="26">
                  <c:v>7</c:v>
                </c:pt>
                <c:pt idx="27">
                  <c:v>3</c:v>
                </c:pt>
                <c:pt idx="28">
                  <c:v>2</c:v>
                </c:pt>
                <c:pt idx="29">
                  <c:v>1</c:v>
                </c:pt>
                <c:pt idx="30">
                  <c:v>1</c:v>
                </c:pt>
                <c:pt idx="31">
                  <c:v>3</c:v>
                </c:pt>
                <c:pt idx="32">
                  <c:v>1</c:v>
                </c:pt>
                <c:pt idx="33">
                  <c:v>0</c:v>
                </c:pt>
                <c:pt idx="34">
                  <c:v>1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yVal>
        </c:ser>
        <c:ser>
          <c:idx val="8"/>
          <c:order val="8"/>
          <c:tx>
            <c:strRef>
              <c:f>Tabelle2!$A$460</c:f>
              <c:strCache>
                <c:ptCount val="1"/>
                <c:pt idx="0">
                  <c:v>5 min. coverage</c:v>
                </c:pt>
              </c:strCache>
            </c:strRef>
          </c:tx>
          <c:marker>
            <c:symbol val="none"/>
          </c:marker>
          <c:xVal>
            <c:strRef>
              <c:f>Tabelle2!$A$462:$A$510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Tabelle2!$B$462:$B$510</c:f>
              <c:numCache>
                <c:formatCode>General</c:formatCode>
                <c:ptCount val="49"/>
                <c:pt idx="0">
                  <c:v>103074</c:v>
                </c:pt>
                <c:pt idx="1">
                  <c:v>21165</c:v>
                </c:pt>
                <c:pt idx="2">
                  <c:v>9662</c:v>
                </c:pt>
                <c:pt idx="3">
                  <c:v>5895</c:v>
                </c:pt>
                <c:pt idx="4">
                  <c:v>3957</c:v>
                </c:pt>
                <c:pt idx="5">
                  <c:v>2643</c:v>
                </c:pt>
                <c:pt idx="6">
                  <c:v>1887</c:v>
                </c:pt>
                <c:pt idx="7">
                  <c:v>1362</c:v>
                </c:pt>
                <c:pt idx="8">
                  <c:v>946</c:v>
                </c:pt>
                <c:pt idx="9">
                  <c:v>666</c:v>
                </c:pt>
                <c:pt idx="10">
                  <c:v>477</c:v>
                </c:pt>
                <c:pt idx="11">
                  <c:v>375</c:v>
                </c:pt>
                <c:pt idx="12">
                  <c:v>272</c:v>
                </c:pt>
                <c:pt idx="13">
                  <c:v>200</c:v>
                </c:pt>
                <c:pt idx="14">
                  <c:v>151</c:v>
                </c:pt>
                <c:pt idx="15">
                  <c:v>114</c:v>
                </c:pt>
                <c:pt idx="16">
                  <c:v>74</c:v>
                </c:pt>
                <c:pt idx="17">
                  <c:v>54</c:v>
                </c:pt>
                <c:pt idx="18">
                  <c:v>57</c:v>
                </c:pt>
                <c:pt idx="19">
                  <c:v>47</c:v>
                </c:pt>
                <c:pt idx="20">
                  <c:v>42</c:v>
                </c:pt>
                <c:pt idx="21">
                  <c:v>26</c:v>
                </c:pt>
                <c:pt idx="22">
                  <c:v>14</c:v>
                </c:pt>
                <c:pt idx="23">
                  <c:v>11</c:v>
                </c:pt>
                <c:pt idx="24">
                  <c:v>12</c:v>
                </c:pt>
                <c:pt idx="25">
                  <c:v>12</c:v>
                </c:pt>
                <c:pt idx="26">
                  <c:v>10</c:v>
                </c:pt>
                <c:pt idx="27">
                  <c:v>8</c:v>
                </c:pt>
                <c:pt idx="28">
                  <c:v>5</c:v>
                </c:pt>
                <c:pt idx="29">
                  <c:v>4</c:v>
                </c:pt>
                <c:pt idx="30">
                  <c:v>5</c:v>
                </c:pt>
                <c:pt idx="31">
                  <c:v>4</c:v>
                </c:pt>
                <c:pt idx="32">
                  <c:v>1</c:v>
                </c:pt>
                <c:pt idx="33">
                  <c:v>0</c:v>
                </c:pt>
                <c:pt idx="34">
                  <c:v>1</c:v>
                </c:pt>
                <c:pt idx="35">
                  <c:v>0</c:v>
                </c:pt>
                <c:pt idx="36">
                  <c:v>4</c:v>
                </c:pt>
                <c:pt idx="37">
                  <c:v>1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2</c:v>
                </c:pt>
                <c:pt idx="43">
                  <c:v>0</c:v>
                </c:pt>
                <c:pt idx="44">
                  <c:v>1</c:v>
                </c:pt>
                <c:pt idx="45">
                  <c:v>1</c:v>
                </c:pt>
                <c:pt idx="46">
                  <c:v>0</c:v>
                </c:pt>
                <c:pt idx="47">
                  <c:v>0</c:v>
                </c:pt>
                <c:pt idx="48">
                  <c:v>1</c:v>
                </c:pt>
              </c:numCache>
            </c:numRef>
          </c:yVal>
        </c:ser>
        <c:ser>
          <c:idx val="9"/>
          <c:order val="9"/>
          <c:tx>
            <c:strRef>
              <c:f>Tabelle2!$A$511</c:f>
              <c:strCache>
                <c:ptCount val="1"/>
                <c:pt idx="0">
                  <c:v>3 min. coverage</c:v>
                </c:pt>
              </c:strCache>
            </c:strRef>
          </c:tx>
          <c:marker>
            <c:symbol val="none"/>
          </c:marker>
          <c:xVal>
            <c:strRef>
              <c:f>Tabelle2!$A$513:$A$561</c:f>
              <c:strCache>
                <c:ptCount val="49"/>
                <c:pt idx="0">
                  <c:v>1)</c:v>
                </c:pt>
                <c:pt idx="1">
                  <c:v>2)</c:v>
                </c:pt>
                <c:pt idx="2">
                  <c:v>3)</c:v>
                </c:pt>
                <c:pt idx="3">
                  <c:v>4)</c:v>
                </c:pt>
                <c:pt idx="4">
                  <c:v>5)</c:v>
                </c:pt>
                <c:pt idx="5">
                  <c:v>6)</c:v>
                </c:pt>
                <c:pt idx="6">
                  <c:v>7)</c:v>
                </c:pt>
                <c:pt idx="7">
                  <c:v>8)</c:v>
                </c:pt>
                <c:pt idx="8">
                  <c:v>9)</c:v>
                </c:pt>
                <c:pt idx="9">
                  <c:v>10)</c:v>
                </c:pt>
                <c:pt idx="10">
                  <c:v>11)</c:v>
                </c:pt>
                <c:pt idx="11">
                  <c:v>12)</c:v>
                </c:pt>
                <c:pt idx="12">
                  <c:v>13)</c:v>
                </c:pt>
                <c:pt idx="13">
                  <c:v>14)</c:v>
                </c:pt>
                <c:pt idx="14">
                  <c:v>15)</c:v>
                </c:pt>
                <c:pt idx="15">
                  <c:v>16)</c:v>
                </c:pt>
                <c:pt idx="16">
                  <c:v>17)</c:v>
                </c:pt>
                <c:pt idx="17">
                  <c:v>18)</c:v>
                </c:pt>
                <c:pt idx="18">
                  <c:v>19)</c:v>
                </c:pt>
                <c:pt idx="19">
                  <c:v>20)</c:v>
                </c:pt>
                <c:pt idx="20">
                  <c:v>21)</c:v>
                </c:pt>
                <c:pt idx="21">
                  <c:v>22)</c:v>
                </c:pt>
                <c:pt idx="22">
                  <c:v>23)</c:v>
                </c:pt>
                <c:pt idx="23">
                  <c:v>24)</c:v>
                </c:pt>
                <c:pt idx="24">
                  <c:v>25)</c:v>
                </c:pt>
                <c:pt idx="25">
                  <c:v>26)</c:v>
                </c:pt>
                <c:pt idx="26">
                  <c:v>27)</c:v>
                </c:pt>
                <c:pt idx="27">
                  <c:v>28)</c:v>
                </c:pt>
                <c:pt idx="28">
                  <c:v>29)</c:v>
                </c:pt>
                <c:pt idx="29">
                  <c:v>30)</c:v>
                </c:pt>
                <c:pt idx="30">
                  <c:v>31)</c:v>
                </c:pt>
                <c:pt idx="31">
                  <c:v>32)</c:v>
                </c:pt>
                <c:pt idx="32">
                  <c:v>33)</c:v>
                </c:pt>
                <c:pt idx="33">
                  <c:v>34)</c:v>
                </c:pt>
                <c:pt idx="34">
                  <c:v>35)</c:v>
                </c:pt>
                <c:pt idx="35">
                  <c:v>36)</c:v>
                </c:pt>
                <c:pt idx="36">
                  <c:v>37)</c:v>
                </c:pt>
                <c:pt idx="37">
                  <c:v>38)</c:v>
                </c:pt>
                <c:pt idx="38">
                  <c:v>39)</c:v>
                </c:pt>
                <c:pt idx="39">
                  <c:v>40)</c:v>
                </c:pt>
                <c:pt idx="40">
                  <c:v>41)</c:v>
                </c:pt>
                <c:pt idx="41">
                  <c:v>42)</c:v>
                </c:pt>
                <c:pt idx="42">
                  <c:v>43)</c:v>
                </c:pt>
                <c:pt idx="43">
                  <c:v>44)</c:v>
                </c:pt>
                <c:pt idx="44">
                  <c:v>45)</c:v>
                </c:pt>
                <c:pt idx="45">
                  <c:v>46)</c:v>
                </c:pt>
                <c:pt idx="46">
                  <c:v>47)</c:v>
                </c:pt>
                <c:pt idx="47">
                  <c:v>48)</c:v>
                </c:pt>
                <c:pt idx="48">
                  <c:v>49)</c:v>
                </c:pt>
              </c:strCache>
            </c:strRef>
          </c:xVal>
          <c:yVal>
            <c:numRef>
              <c:f>Tabelle2!$B$513:$B$561</c:f>
              <c:numCache>
                <c:formatCode>General</c:formatCode>
                <c:ptCount val="49"/>
                <c:pt idx="0">
                  <c:v>136262</c:v>
                </c:pt>
                <c:pt idx="1">
                  <c:v>27708</c:v>
                </c:pt>
                <c:pt idx="2">
                  <c:v>12948</c:v>
                </c:pt>
                <c:pt idx="3">
                  <c:v>8189</c:v>
                </c:pt>
                <c:pt idx="4">
                  <c:v>5587</c:v>
                </c:pt>
                <c:pt idx="5">
                  <c:v>3794</c:v>
                </c:pt>
                <c:pt idx="6">
                  <c:v>2776</c:v>
                </c:pt>
                <c:pt idx="7">
                  <c:v>2057</c:v>
                </c:pt>
                <c:pt idx="8">
                  <c:v>1436</c:v>
                </c:pt>
                <c:pt idx="9">
                  <c:v>1038</c:v>
                </c:pt>
                <c:pt idx="10">
                  <c:v>736</c:v>
                </c:pt>
                <c:pt idx="11">
                  <c:v>563</c:v>
                </c:pt>
                <c:pt idx="12">
                  <c:v>424</c:v>
                </c:pt>
                <c:pt idx="13">
                  <c:v>304</c:v>
                </c:pt>
                <c:pt idx="14">
                  <c:v>228</c:v>
                </c:pt>
                <c:pt idx="15">
                  <c:v>182</c:v>
                </c:pt>
                <c:pt idx="16">
                  <c:v>125</c:v>
                </c:pt>
                <c:pt idx="17">
                  <c:v>95</c:v>
                </c:pt>
                <c:pt idx="18">
                  <c:v>84</c:v>
                </c:pt>
                <c:pt idx="19">
                  <c:v>92</c:v>
                </c:pt>
                <c:pt idx="20">
                  <c:v>60</c:v>
                </c:pt>
                <c:pt idx="21">
                  <c:v>44</c:v>
                </c:pt>
                <c:pt idx="22">
                  <c:v>27</c:v>
                </c:pt>
                <c:pt idx="23">
                  <c:v>20</c:v>
                </c:pt>
                <c:pt idx="24">
                  <c:v>24</c:v>
                </c:pt>
                <c:pt idx="25">
                  <c:v>22</c:v>
                </c:pt>
                <c:pt idx="26">
                  <c:v>13</c:v>
                </c:pt>
                <c:pt idx="27">
                  <c:v>12</c:v>
                </c:pt>
                <c:pt idx="28">
                  <c:v>9</c:v>
                </c:pt>
                <c:pt idx="29">
                  <c:v>6</c:v>
                </c:pt>
                <c:pt idx="30">
                  <c:v>8</c:v>
                </c:pt>
                <c:pt idx="31">
                  <c:v>7</c:v>
                </c:pt>
                <c:pt idx="32">
                  <c:v>2</c:v>
                </c:pt>
                <c:pt idx="33">
                  <c:v>0</c:v>
                </c:pt>
                <c:pt idx="34">
                  <c:v>3</c:v>
                </c:pt>
                <c:pt idx="35">
                  <c:v>2</c:v>
                </c:pt>
                <c:pt idx="36">
                  <c:v>5</c:v>
                </c:pt>
                <c:pt idx="37">
                  <c:v>1</c:v>
                </c:pt>
                <c:pt idx="38">
                  <c:v>2</c:v>
                </c:pt>
                <c:pt idx="39">
                  <c:v>0</c:v>
                </c:pt>
                <c:pt idx="40">
                  <c:v>2</c:v>
                </c:pt>
                <c:pt idx="41">
                  <c:v>1</c:v>
                </c:pt>
                <c:pt idx="42">
                  <c:v>2</c:v>
                </c:pt>
                <c:pt idx="43">
                  <c:v>1</c:v>
                </c:pt>
                <c:pt idx="44">
                  <c:v>1</c:v>
                </c:pt>
                <c:pt idx="45">
                  <c:v>2</c:v>
                </c:pt>
                <c:pt idx="46">
                  <c:v>0</c:v>
                </c:pt>
                <c:pt idx="47">
                  <c:v>0</c:v>
                </c:pt>
                <c:pt idx="48">
                  <c:v>1</c:v>
                </c:pt>
              </c:numCache>
            </c:numRef>
          </c:yVal>
        </c:ser>
        <c:axId val="86852352"/>
        <c:axId val="86856064"/>
      </c:scatterChart>
      <c:valAx>
        <c:axId val="86852352"/>
        <c:scaling>
          <c:orientation val="minMax"/>
          <c:max val="5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number isoforms</a:t>
                </a:r>
                <a:r>
                  <a:rPr lang="de-DE" baseline="0"/>
                  <a:t> / start point</a:t>
                </a:r>
                <a:endParaRPr lang="de-DE"/>
              </a:p>
            </c:rich>
          </c:tx>
          <c:layout/>
        </c:title>
        <c:numFmt formatCode="General" sourceLinked="1"/>
        <c:tickLblPos val="nextTo"/>
        <c:crossAx val="86856064"/>
        <c:crosses val="autoZero"/>
        <c:crossBetween val="midCat"/>
      </c:valAx>
      <c:valAx>
        <c:axId val="86856064"/>
        <c:scaling>
          <c:orientation val="minMax"/>
          <c:max val="100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/>
                  <a:t>counts</a:t>
                </a:r>
              </a:p>
            </c:rich>
          </c:tx>
          <c:layout/>
        </c:title>
        <c:numFmt formatCode="General" sourceLinked="1"/>
        <c:tickLblPos val="nextTo"/>
        <c:crossAx val="8685235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42"/>
  <c:chart>
    <c:plotArea>
      <c:layout>
        <c:manualLayout>
          <c:layoutTarget val="inner"/>
          <c:xMode val="edge"/>
          <c:yMode val="edge"/>
          <c:x val="5.0673291948560593E-2"/>
          <c:y val="5.5946958274477439E-2"/>
          <c:w val="0.94204667384348972"/>
          <c:h val="0.80513315980764055"/>
        </c:manualLayout>
      </c:layout>
      <c:lineChart>
        <c:grouping val="standard"/>
        <c:ser>
          <c:idx val="0"/>
          <c:order val="0"/>
          <c:tx>
            <c:strRef>
              <c:f>Tabelle2!$C$4</c:f>
              <c:strCache>
                <c:ptCount val="1"/>
                <c:pt idx="0">
                  <c:v>CEU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Tabelle2!$A$5:$B$105</c:f>
              <c:multiLvlStrCache>
                <c:ptCount val="101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  <c:pt idx="33">
                    <c:v>33)</c:v>
                  </c:pt>
                  <c:pt idx="34">
                    <c:v>34)</c:v>
                  </c:pt>
                  <c:pt idx="35">
                    <c:v>35)</c:v>
                  </c:pt>
                  <c:pt idx="36">
                    <c:v>36)</c:v>
                  </c:pt>
                  <c:pt idx="37">
                    <c:v>37)</c:v>
                  </c:pt>
                  <c:pt idx="38">
                    <c:v>38)</c:v>
                  </c:pt>
                  <c:pt idx="39">
                    <c:v>39)</c:v>
                  </c:pt>
                  <c:pt idx="40">
                    <c:v>40)</c:v>
                  </c:pt>
                  <c:pt idx="41">
                    <c:v>41)</c:v>
                  </c:pt>
                  <c:pt idx="42">
                    <c:v>42)</c:v>
                  </c:pt>
                  <c:pt idx="43">
                    <c:v>43)</c:v>
                  </c:pt>
                  <c:pt idx="44">
                    <c:v>44)</c:v>
                  </c:pt>
                  <c:pt idx="45">
                    <c:v>45)</c:v>
                  </c:pt>
                  <c:pt idx="46">
                    <c:v>46)</c:v>
                  </c:pt>
                  <c:pt idx="47">
                    <c:v>47)</c:v>
                  </c:pt>
                  <c:pt idx="48">
                    <c:v>48)</c:v>
                  </c:pt>
                  <c:pt idx="49">
                    <c:v>49)</c:v>
                  </c:pt>
                  <c:pt idx="50">
                    <c:v>50)</c:v>
                  </c:pt>
                  <c:pt idx="51">
                    <c:v>51)</c:v>
                  </c:pt>
                  <c:pt idx="52">
                    <c:v>52)</c:v>
                  </c:pt>
                  <c:pt idx="53">
                    <c:v>53)</c:v>
                  </c:pt>
                  <c:pt idx="54">
                    <c:v>54)</c:v>
                  </c:pt>
                  <c:pt idx="55">
                    <c:v>55)</c:v>
                  </c:pt>
                  <c:pt idx="56">
                    <c:v>56)</c:v>
                  </c:pt>
                  <c:pt idx="57">
                    <c:v>57)</c:v>
                  </c:pt>
                  <c:pt idx="58">
                    <c:v>58)</c:v>
                  </c:pt>
                  <c:pt idx="59">
                    <c:v>59)</c:v>
                  </c:pt>
                  <c:pt idx="60">
                    <c:v>60)</c:v>
                  </c:pt>
                  <c:pt idx="61">
                    <c:v>61)</c:v>
                  </c:pt>
                  <c:pt idx="62">
                    <c:v>62)</c:v>
                  </c:pt>
                  <c:pt idx="63">
                    <c:v>63)</c:v>
                  </c:pt>
                  <c:pt idx="64">
                    <c:v>64)</c:v>
                  </c:pt>
                  <c:pt idx="65">
                    <c:v>65)</c:v>
                  </c:pt>
                  <c:pt idx="66">
                    <c:v>66)</c:v>
                  </c:pt>
                  <c:pt idx="67">
                    <c:v>67)</c:v>
                  </c:pt>
                  <c:pt idx="68">
                    <c:v>68)</c:v>
                  </c:pt>
                  <c:pt idx="69">
                    <c:v>69)</c:v>
                  </c:pt>
                  <c:pt idx="70">
                    <c:v>70)</c:v>
                  </c:pt>
                  <c:pt idx="71">
                    <c:v>71)</c:v>
                  </c:pt>
                  <c:pt idx="72">
                    <c:v>72)</c:v>
                  </c:pt>
                  <c:pt idx="73">
                    <c:v>73)</c:v>
                  </c:pt>
                  <c:pt idx="74">
                    <c:v>74)</c:v>
                  </c:pt>
                  <c:pt idx="75">
                    <c:v>75)</c:v>
                  </c:pt>
                  <c:pt idx="76">
                    <c:v>76)</c:v>
                  </c:pt>
                  <c:pt idx="77">
                    <c:v>77)</c:v>
                  </c:pt>
                  <c:pt idx="78">
                    <c:v>78)</c:v>
                  </c:pt>
                  <c:pt idx="79">
                    <c:v>79)</c:v>
                  </c:pt>
                  <c:pt idx="80">
                    <c:v>80)</c:v>
                  </c:pt>
                  <c:pt idx="81">
                    <c:v>81)</c:v>
                  </c:pt>
                  <c:pt idx="82">
                    <c:v>82)</c:v>
                  </c:pt>
                  <c:pt idx="83">
                    <c:v>83)</c:v>
                  </c:pt>
                  <c:pt idx="84">
                    <c:v>84)</c:v>
                  </c:pt>
                  <c:pt idx="85">
                    <c:v>85)</c:v>
                  </c:pt>
                  <c:pt idx="86">
                    <c:v>86)</c:v>
                  </c:pt>
                  <c:pt idx="87">
                    <c:v>87)</c:v>
                  </c:pt>
                  <c:pt idx="88">
                    <c:v>88)</c:v>
                  </c:pt>
                  <c:pt idx="89">
                    <c:v>89)</c:v>
                  </c:pt>
                  <c:pt idx="90">
                    <c:v>90)</c:v>
                  </c:pt>
                  <c:pt idx="91">
                    <c:v>91)</c:v>
                  </c:pt>
                  <c:pt idx="92">
                    <c:v>92)</c:v>
                  </c:pt>
                  <c:pt idx="93">
                    <c:v>93)</c:v>
                  </c:pt>
                  <c:pt idx="94">
                    <c:v>94)</c:v>
                  </c:pt>
                  <c:pt idx="95">
                    <c:v>95)</c:v>
                  </c:pt>
                  <c:pt idx="96">
                    <c:v>96)</c:v>
                  </c:pt>
                  <c:pt idx="97">
                    <c:v>97)</c:v>
                  </c:pt>
                  <c:pt idx="98">
                    <c:v>98)</c:v>
                  </c:pt>
                  <c:pt idx="99">
                    <c:v>99)</c:v>
                  </c:pt>
                  <c:pt idx="100">
                    <c:v>100)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  <c:pt idx="33">
                    <c:v>3*11</c:v>
                  </c:pt>
                  <c:pt idx="36">
                    <c:v>3*12</c:v>
                  </c:pt>
                  <c:pt idx="39">
                    <c:v>3*13</c:v>
                  </c:pt>
                  <c:pt idx="42">
                    <c:v>3*14</c:v>
                  </c:pt>
                  <c:pt idx="45">
                    <c:v>3*15</c:v>
                  </c:pt>
                  <c:pt idx="48">
                    <c:v>3*16</c:v>
                  </c:pt>
                  <c:pt idx="51">
                    <c:v>3*17</c:v>
                  </c:pt>
                  <c:pt idx="54">
                    <c:v>3*18</c:v>
                  </c:pt>
                  <c:pt idx="57">
                    <c:v>3*19</c:v>
                  </c:pt>
                  <c:pt idx="60">
                    <c:v>3*20</c:v>
                  </c:pt>
                  <c:pt idx="63">
                    <c:v>3*21</c:v>
                  </c:pt>
                  <c:pt idx="66">
                    <c:v>3*22</c:v>
                  </c:pt>
                  <c:pt idx="69">
                    <c:v>3*23</c:v>
                  </c:pt>
                  <c:pt idx="72">
                    <c:v>3*24</c:v>
                  </c:pt>
                  <c:pt idx="75">
                    <c:v>3*25</c:v>
                  </c:pt>
                  <c:pt idx="78">
                    <c:v>3*26</c:v>
                  </c:pt>
                  <c:pt idx="81">
                    <c:v>3*27</c:v>
                  </c:pt>
                  <c:pt idx="84">
                    <c:v>3*28</c:v>
                  </c:pt>
                  <c:pt idx="87">
                    <c:v>3*29</c:v>
                  </c:pt>
                  <c:pt idx="90">
                    <c:v>3*30</c:v>
                  </c:pt>
                  <c:pt idx="93">
                    <c:v>3*31</c:v>
                  </c:pt>
                  <c:pt idx="96">
                    <c:v>3*32</c:v>
                  </c:pt>
                  <c:pt idx="99">
                    <c:v>3*33</c:v>
                  </c:pt>
                </c:lvl>
              </c:multiLvlStrCache>
            </c:multiLvlStrRef>
          </c:cat>
          <c:val>
            <c:numRef>
              <c:f>Tabelle2!$C$5:$C$105</c:f>
              <c:numCache>
                <c:formatCode>General</c:formatCode>
                <c:ptCount val="101"/>
                <c:pt idx="0">
                  <c:v>0</c:v>
                </c:pt>
                <c:pt idx="1">
                  <c:v>13</c:v>
                </c:pt>
                <c:pt idx="2">
                  <c:v>311</c:v>
                </c:pt>
                <c:pt idx="3">
                  <c:v>1960</c:v>
                </c:pt>
                <c:pt idx="4">
                  <c:v>1370</c:v>
                </c:pt>
                <c:pt idx="5">
                  <c:v>646</c:v>
                </c:pt>
                <c:pt idx="6">
                  <c:v>527</c:v>
                </c:pt>
                <c:pt idx="7">
                  <c:v>211</c:v>
                </c:pt>
                <c:pt idx="8">
                  <c:v>208</c:v>
                </c:pt>
                <c:pt idx="9">
                  <c:v>317</c:v>
                </c:pt>
                <c:pt idx="10">
                  <c:v>180</c:v>
                </c:pt>
                <c:pt idx="11">
                  <c:v>183</c:v>
                </c:pt>
                <c:pt idx="12">
                  <c:v>314</c:v>
                </c:pt>
                <c:pt idx="13">
                  <c:v>200</c:v>
                </c:pt>
                <c:pt idx="14">
                  <c:v>161</c:v>
                </c:pt>
                <c:pt idx="15">
                  <c:v>335</c:v>
                </c:pt>
                <c:pt idx="16">
                  <c:v>193</c:v>
                </c:pt>
                <c:pt idx="17">
                  <c:v>200</c:v>
                </c:pt>
                <c:pt idx="18">
                  <c:v>342</c:v>
                </c:pt>
                <c:pt idx="19">
                  <c:v>228</c:v>
                </c:pt>
                <c:pt idx="20">
                  <c:v>226</c:v>
                </c:pt>
                <c:pt idx="21">
                  <c:v>301</c:v>
                </c:pt>
                <c:pt idx="22">
                  <c:v>198</c:v>
                </c:pt>
                <c:pt idx="23">
                  <c:v>184</c:v>
                </c:pt>
                <c:pt idx="24">
                  <c:v>265</c:v>
                </c:pt>
                <c:pt idx="25">
                  <c:v>191</c:v>
                </c:pt>
                <c:pt idx="26">
                  <c:v>165</c:v>
                </c:pt>
                <c:pt idx="27">
                  <c:v>240</c:v>
                </c:pt>
                <c:pt idx="28">
                  <c:v>150</c:v>
                </c:pt>
                <c:pt idx="29">
                  <c:v>142</c:v>
                </c:pt>
                <c:pt idx="30">
                  <c:v>195</c:v>
                </c:pt>
                <c:pt idx="31">
                  <c:v>149</c:v>
                </c:pt>
                <c:pt idx="32">
                  <c:v>136</c:v>
                </c:pt>
                <c:pt idx="33">
                  <c:v>193</c:v>
                </c:pt>
                <c:pt idx="34">
                  <c:v>130</c:v>
                </c:pt>
                <c:pt idx="35">
                  <c:v>119</c:v>
                </c:pt>
                <c:pt idx="36">
                  <c:v>164</c:v>
                </c:pt>
                <c:pt idx="37">
                  <c:v>142</c:v>
                </c:pt>
                <c:pt idx="38">
                  <c:v>126</c:v>
                </c:pt>
                <c:pt idx="39">
                  <c:v>148</c:v>
                </c:pt>
                <c:pt idx="40">
                  <c:v>103</c:v>
                </c:pt>
                <c:pt idx="41">
                  <c:v>96</c:v>
                </c:pt>
                <c:pt idx="42">
                  <c:v>158</c:v>
                </c:pt>
                <c:pt idx="43">
                  <c:v>105</c:v>
                </c:pt>
                <c:pt idx="44">
                  <c:v>127</c:v>
                </c:pt>
                <c:pt idx="45">
                  <c:v>147</c:v>
                </c:pt>
                <c:pt idx="46">
                  <c:v>115</c:v>
                </c:pt>
                <c:pt idx="47">
                  <c:v>103</c:v>
                </c:pt>
                <c:pt idx="48">
                  <c:v>141</c:v>
                </c:pt>
                <c:pt idx="49">
                  <c:v>109</c:v>
                </c:pt>
                <c:pt idx="50">
                  <c:v>90</c:v>
                </c:pt>
                <c:pt idx="51">
                  <c:v>146</c:v>
                </c:pt>
                <c:pt idx="52">
                  <c:v>88</c:v>
                </c:pt>
                <c:pt idx="53">
                  <c:v>91</c:v>
                </c:pt>
                <c:pt idx="54">
                  <c:v>118</c:v>
                </c:pt>
                <c:pt idx="55">
                  <c:v>91</c:v>
                </c:pt>
                <c:pt idx="56">
                  <c:v>87</c:v>
                </c:pt>
                <c:pt idx="57">
                  <c:v>107</c:v>
                </c:pt>
                <c:pt idx="58">
                  <c:v>80</c:v>
                </c:pt>
                <c:pt idx="59">
                  <c:v>93</c:v>
                </c:pt>
                <c:pt idx="60">
                  <c:v>115</c:v>
                </c:pt>
                <c:pt idx="61">
                  <c:v>86</c:v>
                </c:pt>
                <c:pt idx="62">
                  <c:v>114</c:v>
                </c:pt>
                <c:pt idx="63">
                  <c:v>83</c:v>
                </c:pt>
                <c:pt idx="64">
                  <c:v>59</c:v>
                </c:pt>
                <c:pt idx="65">
                  <c:v>81</c:v>
                </c:pt>
                <c:pt idx="66">
                  <c:v>96</c:v>
                </c:pt>
                <c:pt idx="67">
                  <c:v>57</c:v>
                </c:pt>
                <c:pt idx="68">
                  <c:v>62</c:v>
                </c:pt>
                <c:pt idx="69">
                  <c:v>93</c:v>
                </c:pt>
                <c:pt idx="70">
                  <c:v>68</c:v>
                </c:pt>
                <c:pt idx="71">
                  <c:v>83</c:v>
                </c:pt>
                <c:pt idx="72">
                  <c:v>73</c:v>
                </c:pt>
                <c:pt idx="73">
                  <c:v>66</c:v>
                </c:pt>
                <c:pt idx="74">
                  <c:v>63</c:v>
                </c:pt>
                <c:pt idx="75">
                  <c:v>89</c:v>
                </c:pt>
                <c:pt idx="76">
                  <c:v>69</c:v>
                </c:pt>
                <c:pt idx="77">
                  <c:v>70</c:v>
                </c:pt>
                <c:pt idx="78">
                  <c:v>102</c:v>
                </c:pt>
                <c:pt idx="79">
                  <c:v>58</c:v>
                </c:pt>
                <c:pt idx="80">
                  <c:v>61</c:v>
                </c:pt>
                <c:pt idx="81">
                  <c:v>99</c:v>
                </c:pt>
                <c:pt idx="82">
                  <c:v>61</c:v>
                </c:pt>
                <c:pt idx="83">
                  <c:v>68</c:v>
                </c:pt>
                <c:pt idx="84">
                  <c:v>86</c:v>
                </c:pt>
                <c:pt idx="85">
                  <c:v>53</c:v>
                </c:pt>
                <c:pt idx="86">
                  <c:v>52</c:v>
                </c:pt>
                <c:pt idx="87">
                  <c:v>73</c:v>
                </c:pt>
                <c:pt idx="88">
                  <c:v>57</c:v>
                </c:pt>
                <c:pt idx="89">
                  <c:v>71</c:v>
                </c:pt>
                <c:pt idx="90">
                  <c:v>63</c:v>
                </c:pt>
                <c:pt idx="91">
                  <c:v>52</c:v>
                </c:pt>
                <c:pt idx="92">
                  <c:v>61</c:v>
                </c:pt>
                <c:pt idx="93">
                  <c:v>63</c:v>
                </c:pt>
                <c:pt idx="94">
                  <c:v>48</c:v>
                </c:pt>
                <c:pt idx="95">
                  <c:v>46</c:v>
                </c:pt>
                <c:pt idx="96">
                  <c:v>50</c:v>
                </c:pt>
                <c:pt idx="97">
                  <c:v>52</c:v>
                </c:pt>
                <c:pt idx="98">
                  <c:v>49</c:v>
                </c:pt>
                <c:pt idx="99">
                  <c:v>38</c:v>
                </c:pt>
                <c:pt idx="100">
                  <c:v>44</c:v>
                </c:pt>
              </c:numCache>
            </c:numRef>
          </c:val>
        </c:ser>
        <c:ser>
          <c:idx val="1"/>
          <c:order val="1"/>
          <c:tx>
            <c:strRef>
              <c:f>Tabelle2!$D$4</c:f>
              <c:strCache>
                <c:ptCount val="1"/>
                <c:pt idx="0">
                  <c:v>FIN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Tabelle2!$A$5:$B$105</c:f>
              <c:multiLvlStrCache>
                <c:ptCount val="101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  <c:pt idx="33">
                    <c:v>33)</c:v>
                  </c:pt>
                  <c:pt idx="34">
                    <c:v>34)</c:v>
                  </c:pt>
                  <c:pt idx="35">
                    <c:v>35)</c:v>
                  </c:pt>
                  <c:pt idx="36">
                    <c:v>36)</c:v>
                  </c:pt>
                  <c:pt idx="37">
                    <c:v>37)</c:v>
                  </c:pt>
                  <c:pt idx="38">
                    <c:v>38)</c:v>
                  </c:pt>
                  <c:pt idx="39">
                    <c:v>39)</c:v>
                  </c:pt>
                  <c:pt idx="40">
                    <c:v>40)</c:v>
                  </c:pt>
                  <c:pt idx="41">
                    <c:v>41)</c:v>
                  </c:pt>
                  <c:pt idx="42">
                    <c:v>42)</c:v>
                  </c:pt>
                  <c:pt idx="43">
                    <c:v>43)</c:v>
                  </c:pt>
                  <c:pt idx="44">
                    <c:v>44)</c:v>
                  </c:pt>
                  <c:pt idx="45">
                    <c:v>45)</c:v>
                  </c:pt>
                  <c:pt idx="46">
                    <c:v>46)</c:v>
                  </c:pt>
                  <c:pt idx="47">
                    <c:v>47)</c:v>
                  </c:pt>
                  <c:pt idx="48">
                    <c:v>48)</c:v>
                  </c:pt>
                  <c:pt idx="49">
                    <c:v>49)</c:v>
                  </c:pt>
                  <c:pt idx="50">
                    <c:v>50)</c:v>
                  </c:pt>
                  <c:pt idx="51">
                    <c:v>51)</c:v>
                  </c:pt>
                  <c:pt idx="52">
                    <c:v>52)</c:v>
                  </c:pt>
                  <c:pt idx="53">
                    <c:v>53)</c:v>
                  </c:pt>
                  <c:pt idx="54">
                    <c:v>54)</c:v>
                  </c:pt>
                  <c:pt idx="55">
                    <c:v>55)</c:v>
                  </c:pt>
                  <c:pt idx="56">
                    <c:v>56)</c:v>
                  </c:pt>
                  <c:pt idx="57">
                    <c:v>57)</c:v>
                  </c:pt>
                  <c:pt idx="58">
                    <c:v>58)</c:v>
                  </c:pt>
                  <c:pt idx="59">
                    <c:v>59)</c:v>
                  </c:pt>
                  <c:pt idx="60">
                    <c:v>60)</c:v>
                  </c:pt>
                  <c:pt idx="61">
                    <c:v>61)</c:v>
                  </c:pt>
                  <c:pt idx="62">
                    <c:v>62)</c:v>
                  </c:pt>
                  <c:pt idx="63">
                    <c:v>63)</c:v>
                  </c:pt>
                  <c:pt idx="64">
                    <c:v>64)</c:v>
                  </c:pt>
                  <c:pt idx="65">
                    <c:v>65)</c:v>
                  </c:pt>
                  <c:pt idx="66">
                    <c:v>66)</c:v>
                  </c:pt>
                  <c:pt idx="67">
                    <c:v>67)</c:v>
                  </c:pt>
                  <c:pt idx="68">
                    <c:v>68)</c:v>
                  </c:pt>
                  <c:pt idx="69">
                    <c:v>69)</c:v>
                  </c:pt>
                  <c:pt idx="70">
                    <c:v>70)</c:v>
                  </c:pt>
                  <c:pt idx="71">
                    <c:v>71)</c:v>
                  </c:pt>
                  <c:pt idx="72">
                    <c:v>72)</c:v>
                  </c:pt>
                  <c:pt idx="73">
                    <c:v>73)</c:v>
                  </c:pt>
                  <c:pt idx="74">
                    <c:v>74)</c:v>
                  </c:pt>
                  <c:pt idx="75">
                    <c:v>75)</c:v>
                  </c:pt>
                  <c:pt idx="76">
                    <c:v>76)</c:v>
                  </c:pt>
                  <c:pt idx="77">
                    <c:v>77)</c:v>
                  </c:pt>
                  <c:pt idx="78">
                    <c:v>78)</c:v>
                  </c:pt>
                  <c:pt idx="79">
                    <c:v>79)</c:v>
                  </c:pt>
                  <c:pt idx="80">
                    <c:v>80)</c:v>
                  </c:pt>
                  <c:pt idx="81">
                    <c:v>81)</c:v>
                  </c:pt>
                  <c:pt idx="82">
                    <c:v>82)</c:v>
                  </c:pt>
                  <c:pt idx="83">
                    <c:v>83)</c:v>
                  </c:pt>
                  <c:pt idx="84">
                    <c:v>84)</c:v>
                  </c:pt>
                  <c:pt idx="85">
                    <c:v>85)</c:v>
                  </c:pt>
                  <c:pt idx="86">
                    <c:v>86)</c:v>
                  </c:pt>
                  <c:pt idx="87">
                    <c:v>87)</c:v>
                  </c:pt>
                  <c:pt idx="88">
                    <c:v>88)</c:v>
                  </c:pt>
                  <c:pt idx="89">
                    <c:v>89)</c:v>
                  </c:pt>
                  <c:pt idx="90">
                    <c:v>90)</c:v>
                  </c:pt>
                  <c:pt idx="91">
                    <c:v>91)</c:v>
                  </c:pt>
                  <c:pt idx="92">
                    <c:v>92)</c:v>
                  </c:pt>
                  <c:pt idx="93">
                    <c:v>93)</c:v>
                  </c:pt>
                  <c:pt idx="94">
                    <c:v>94)</c:v>
                  </c:pt>
                  <c:pt idx="95">
                    <c:v>95)</c:v>
                  </c:pt>
                  <c:pt idx="96">
                    <c:v>96)</c:v>
                  </c:pt>
                  <c:pt idx="97">
                    <c:v>97)</c:v>
                  </c:pt>
                  <c:pt idx="98">
                    <c:v>98)</c:v>
                  </c:pt>
                  <c:pt idx="99">
                    <c:v>99)</c:v>
                  </c:pt>
                  <c:pt idx="100">
                    <c:v>100)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  <c:pt idx="33">
                    <c:v>3*11</c:v>
                  </c:pt>
                  <c:pt idx="36">
                    <c:v>3*12</c:v>
                  </c:pt>
                  <c:pt idx="39">
                    <c:v>3*13</c:v>
                  </c:pt>
                  <c:pt idx="42">
                    <c:v>3*14</c:v>
                  </c:pt>
                  <c:pt idx="45">
                    <c:v>3*15</c:v>
                  </c:pt>
                  <c:pt idx="48">
                    <c:v>3*16</c:v>
                  </c:pt>
                  <c:pt idx="51">
                    <c:v>3*17</c:v>
                  </c:pt>
                  <c:pt idx="54">
                    <c:v>3*18</c:v>
                  </c:pt>
                  <c:pt idx="57">
                    <c:v>3*19</c:v>
                  </c:pt>
                  <c:pt idx="60">
                    <c:v>3*20</c:v>
                  </c:pt>
                  <c:pt idx="63">
                    <c:v>3*21</c:v>
                  </c:pt>
                  <c:pt idx="66">
                    <c:v>3*22</c:v>
                  </c:pt>
                  <c:pt idx="69">
                    <c:v>3*23</c:v>
                  </c:pt>
                  <c:pt idx="72">
                    <c:v>3*24</c:v>
                  </c:pt>
                  <c:pt idx="75">
                    <c:v>3*25</c:v>
                  </c:pt>
                  <c:pt idx="78">
                    <c:v>3*26</c:v>
                  </c:pt>
                  <c:pt idx="81">
                    <c:v>3*27</c:v>
                  </c:pt>
                  <c:pt idx="84">
                    <c:v>3*28</c:v>
                  </c:pt>
                  <c:pt idx="87">
                    <c:v>3*29</c:v>
                  </c:pt>
                  <c:pt idx="90">
                    <c:v>3*30</c:v>
                  </c:pt>
                  <c:pt idx="93">
                    <c:v>3*31</c:v>
                  </c:pt>
                  <c:pt idx="96">
                    <c:v>3*32</c:v>
                  </c:pt>
                  <c:pt idx="99">
                    <c:v>3*33</c:v>
                  </c:pt>
                </c:lvl>
              </c:multiLvlStrCache>
            </c:multiLvlStrRef>
          </c:cat>
          <c:val>
            <c:numRef>
              <c:f>Tabelle2!$D$5:$D$105</c:f>
              <c:numCache>
                <c:formatCode>General</c:formatCode>
                <c:ptCount val="101"/>
                <c:pt idx="0">
                  <c:v>0</c:v>
                </c:pt>
                <c:pt idx="1">
                  <c:v>13</c:v>
                </c:pt>
                <c:pt idx="2">
                  <c:v>313</c:v>
                </c:pt>
                <c:pt idx="3">
                  <c:v>1966</c:v>
                </c:pt>
                <c:pt idx="4">
                  <c:v>1371</c:v>
                </c:pt>
                <c:pt idx="5">
                  <c:v>649</c:v>
                </c:pt>
                <c:pt idx="6">
                  <c:v>526</c:v>
                </c:pt>
                <c:pt idx="7">
                  <c:v>213</c:v>
                </c:pt>
                <c:pt idx="8">
                  <c:v>209</c:v>
                </c:pt>
                <c:pt idx="9">
                  <c:v>320</c:v>
                </c:pt>
                <c:pt idx="10">
                  <c:v>180</c:v>
                </c:pt>
                <c:pt idx="11">
                  <c:v>183</c:v>
                </c:pt>
                <c:pt idx="12">
                  <c:v>313</c:v>
                </c:pt>
                <c:pt idx="13">
                  <c:v>201</c:v>
                </c:pt>
                <c:pt idx="14">
                  <c:v>163</c:v>
                </c:pt>
                <c:pt idx="15">
                  <c:v>336</c:v>
                </c:pt>
                <c:pt idx="16">
                  <c:v>193</c:v>
                </c:pt>
                <c:pt idx="17">
                  <c:v>199</c:v>
                </c:pt>
                <c:pt idx="18">
                  <c:v>343</c:v>
                </c:pt>
                <c:pt idx="19">
                  <c:v>227</c:v>
                </c:pt>
                <c:pt idx="20">
                  <c:v>227</c:v>
                </c:pt>
                <c:pt idx="21">
                  <c:v>304</c:v>
                </c:pt>
                <c:pt idx="22">
                  <c:v>200</c:v>
                </c:pt>
                <c:pt idx="23">
                  <c:v>184</c:v>
                </c:pt>
                <c:pt idx="24">
                  <c:v>267</c:v>
                </c:pt>
                <c:pt idx="25">
                  <c:v>190</c:v>
                </c:pt>
                <c:pt idx="26">
                  <c:v>165</c:v>
                </c:pt>
                <c:pt idx="27">
                  <c:v>240</c:v>
                </c:pt>
                <c:pt idx="28">
                  <c:v>150</c:v>
                </c:pt>
                <c:pt idx="29">
                  <c:v>142</c:v>
                </c:pt>
                <c:pt idx="30">
                  <c:v>196</c:v>
                </c:pt>
                <c:pt idx="31">
                  <c:v>148</c:v>
                </c:pt>
                <c:pt idx="32">
                  <c:v>136</c:v>
                </c:pt>
                <c:pt idx="33">
                  <c:v>193</c:v>
                </c:pt>
                <c:pt idx="34">
                  <c:v>130</c:v>
                </c:pt>
                <c:pt idx="35">
                  <c:v>119</c:v>
                </c:pt>
                <c:pt idx="36">
                  <c:v>164</c:v>
                </c:pt>
                <c:pt idx="37">
                  <c:v>143</c:v>
                </c:pt>
                <c:pt idx="38">
                  <c:v>125</c:v>
                </c:pt>
                <c:pt idx="39">
                  <c:v>148</c:v>
                </c:pt>
                <c:pt idx="40">
                  <c:v>104</c:v>
                </c:pt>
                <c:pt idx="41">
                  <c:v>96</c:v>
                </c:pt>
                <c:pt idx="42">
                  <c:v>158</c:v>
                </c:pt>
                <c:pt idx="43">
                  <c:v>104</c:v>
                </c:pt>
                <c:pt idx="44">
                  <c:v>127</c:v>
                </c:pt>
                <c:pt idx="45">
                  <c:v>150</c:v>
                </c:pt>
                <c:pt idx="46">
                  <c:v>114</c:v>
                </c:pt>
                <c:pt idx="47">
                  <c:v>103</c:v>
                </c:pt>
                <c:pt idx="48">
                  <c:v>141</c:v>
                </c:pt>
                <c:pt idx="49">
                  <c:v>109</c:v>
                </c:pt>
                <c:pt idx="50">
                  <c:v>90</c:v>
                </c:pt>
                <c:pt idx="51">
                  <c:v>147</c:v>
                </c:pt>
                <c:pt idx="52">
                  <c:v>88</c:v>
                </c:pt>
                <c:pt idx="53">
                  <c:v>90</c:v>
                </c:pt>
                <c:pt idx="54">
                  <c:v>117</c:v>
                </c:pt>
                <c:pt idx="55">
                  <c:v>92</c:v>
                </c:pt>
                <c:pt idx="56">
                  <c:v>87</c:v>
                </c:pt>
                <c:pt idx="57">
                  <c:v>109</c:v>
                </c:pt>
                <c:pt idx="58">
                  <c:v>81</c:v>
                </c:pt>
                <c:pt idx="59">
                  <c:v>93</c:v>
                </c:pt>
                <c:pt idx="60">
                  <c:v>116</c:v>
                </c:pt>
                <c:pt idx="61">
                  <c:v>86</c:v>
                </c:pt>
                <c:pt idx="62">
                  <c:v>114</c:v>
                </c:pt>
                <c:pt idx="63">
                  <c:v>83</c:v>
                </c:pt>
                <c:pt idx="64">
                  <c:v>60</c:v>
                </c:pt>
                <c:pt idx="65">
                  <c:v>81</c:v>
                </c:pt>
                <c:pt idx="66">
                  <c:v>97</c:v>
                </c:pt>
                <c:pt idx="67">
                  <c:v>58</c:v>
                </c:pt>
                <c:pt idx="68">
                  <c:v>62</c:v>
                </c:pt>
                <c:pt idx="69">
                  <c:v>93</c:v>
                </c:pt>
                <c:pt idx="70">
                  <c:v>67</c:v>
                </c:pt>
                <c:pt idx="71">
                  <c:v>84</c:v>
                </c:pt>
                <c:pt idx="72">
                  <c:v>74</c:v>
                </c:pt>
                <c:pt idx="73">
                  <c:v>66</c:v>
                </c:pt>
                <c:pt idx="74">
                  <c:v>65</c:v>
                </c:pt>
                <c:pt idx="75">
                  <c:v>88</c:v>
                </c:pt>
                <c:pt idx="76">
                  <c:v>70</c:v>
                </c:pt>
                <c:pt idx="77">
                  <c:v>70</c:v>
                </c:pt>
                <c:pt idx="78">
                  <c:v>105</c:v>
                </c:pt>
                <c:pt idx="79">
                  <c:v>59</c:v>
                </c:pt>
                <c:pt idx="80">
                  <c:v>61</c:v>
                </c:pt>
                <c:pt idx="81">
                  <c:v>98</c:v>
                </c:pt>
                <c:pt idx="82">
                  <c:v>61</c:v>
                </c:pt>
                <c:pt idx="83">
                  <c:v>68</c:v>
                </c:pt>
                <c:pt idx="84">
                  <c:v>86</c:v>
                </c:pt>
                <c:pt idx="85">
                  <c:v>53</c:v>
                </c:pt>
                <c:pt idx="86">
                  <c:v>52</c:v>
                </c:pt>
                <c:pt idx="87">
                  <c:v>73</c:v>
                </c:pt>
                <c:pt idx="88">
                  <c:v>58</c:v>
                </c:pt>
                <c:pt idx="89">
                  <c:v>71</c:v>
                </c:pt>
                <c:pt idx="90">
                  <c:v>63</c:v>
                </c:pt>
                <c:pt idx="91">
                  <c:v>55</c:v>
                </c:pt>
                <c:pt idx="92">
                  <c:v>60</c:v>
                </c:pt>
                <c:pt idx="93">
                  <c:v>63</c:v>
                </c:pt>
                <c:pt idx="94">
                  <c:v>48</c:v>
                </c:pt>
                <c:pt idx="95">
                  <c:v>46</c:v>
                </c:pt>
                <c:pt idx="96">
                  <c:v>50</c:v>
                </c:pt>
                <c:pt idx="97">
                  <c:v>52</c:v>
                </c:pt>
                <c:pt idx="98">
                  <c:v>49</c:v>
                </c:pt>
                <c:pt idx="99">
                  <c:v>37</c:v>
                </c:pt>
                <c:pt idx="100">
                  <c:v>44</c:v>
                </c:pt>
              </c:numCache>
            </c:numRef>
          </c:val>
        </c:ser>
        <c:ser>
          <c:idx val="2"/>
          <c:order val="2"/>
          <c:tx>
            <c:strRef>
              <c:f>Tabelle2!$E$4</c:f>
              <c:strCache>
                <c:ptCount val="1"/>
                <c:pt idx="0">
                  <c:v>GBR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Tabelle2!$A$5:$B$105</c:f>
              <c:multiLvlStrCache>
                <c:ptCount val="101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  <c:pt idx="33">
                    <c:v>33)</c:v>
                  </c:pt>
                  <c:pt idx="34">
                    <c:v>34)</c:v>
                  </c:pt>
                  <c:pt idx="35">
                    <c:v>35)</c:v>
                  </c:pt>
                  <c:pt idx="36">
                    <c:v>36)</c:v>
                  </c:pt>
                  <c:pt idx="37">
                    <c:v>37)</c:v>
                  </c:pt>
                  <c:pt idx="38">
                    <c:v>38)</c:v>
                  </c:pt>
                  <c:pt idx="39">
                    <c:v>39)</c:v>
                  </c:pt>
                  <c:pt idx="40">
                    <c:v>40)</c:v>
                  </c:pt>
                  <c:pt idx="41">
                    <c:v>41)</c:v>
                  </c:pt>
                  <c:pt idx="42">
                    <c:v>42)</c:v>
                  </c:pt>
                  <c:pt idx="43">
                    <c:v>43)</c:v>
                  </c:pt>
                  <c:pt idx="44">
                    <c:v>44)</c:v>
                  </c:pt>
                  <c:pt idx="45">
                    <c:v>45)</c:v>
                  </c:pt>
                  <c:pt idx="46">
                    <c:v>46)</c:v>
                  </c:pt>
                  <c:pt idx="47">
                    <c:v>47)</c:v>
                  </c:pt>
                  <c:pt idx="48">
                    <c:v>48)</c:v>
                  </c:pt>
                  <c:pt idx="49">
                    <c:v>49)</c:v>
                  </c:pt>
                  <c:pt idx="50">
                    <c:v>50)</c:v>
                  </c:pt>
                  <c:pt idx="51">
                    <c:v>51)</c:v>
                  </c:pt>
                  <c:pt idx="52">
                    <c:v>52)</c:v>
                  </c:pt>
                  <c:pt idx="53">
                    <c:v>53)</c:v>
                  </c:pt>
                  <c:pt idx="54">
                    <c:v>54)</c:v>
                  </c:pt>
                  <c:pt idx="55">
                    <c:v>55)</c:v>
                  </c:pt>
                  <c:pt idx="56">
                    <c:v>56)</c:v>
                  </c:pt>
                  <c:pt idx="57">
                    <c:v>57)</c:v>
                  </c:pt>
                  <c:pt idx="58">
                    <c:v>58)</c:v>
                  </c:pt>
                  <c:pt idx="59">
                    <c:v>59)</c:v>
                  </c:pt>
                  <c:pt idx="60">
                    <c:v>60)</c:v>
                  </c:pt>
                  <c:pt idx="61">
                    <c:v>61)</c:v>
                  </c:pt>
                  <c:pt idx="62">
                    <c:v>62)</c:v>
                  </c:pt>
                  <c:pt idx="63">
                    <c:v>63)</c:v>
                  </c:pt>
                  <c:pt idx="64">
                    <c:v>64)</c:v>
                  </c:pt>
                  <c:pt idx="65">
                    <c:v>65)</c:v>
                  </c:pt>
                  <c:pt idx="66">
                    <c:v>66)</c:v>
                  </c:pt>
                  <c:pt idx="67">
                    <c:v>67)</c:v>
                  </c:pt>
                  <c:pt idx="68">
                    <c:v>68)</c:v>
                  </c:pt>
                  <c:pt idx="69">
                    <c:v>69)</c:v>
                  </c:pt>
                  <c:pt idx="70">
                    <c:v>70)</c:v>
                  </c:pt>
                  <c:pt idx="71">
                    <c:v>71)</c:v>
                  </c:pt>
                  <c:pt idx="72">
                    <c:v>72)</c:v>
                  </c:pt>
                  <c:pt idx="73">
                    <c:v>73)</c:v>
                  </c:pt>
                  <c:pt idx="74">
                    <c:v>74)</c:v>
                  </c:pt>
                  <c:pt idx="75">
                    <c:v>75)</c:v>
                  </c:pt>
                  <c:pt idx="76">
                    <c:v>76)</c:v>
                  </c:pt>
                  <c:pt idx="77">
                    <c:v>77)</c:v>
                  </c:pt>
                  <c:pt idx="78">
                    <c:v>78)</c:v>
                  </c:pt>
                  <c:pt idx="79">
                    <c:v>79)</c:v>
                  </c:pt>
                  <c:pt idx="80">
                    <c:v>80)</c:v>
                  </c:pt>
                  <c:pt idx="81">
                    <c:v>81)</c:v>
                  </c:pt>
                  <c:pt idx="82">
                    <c:v>82)</c:v>
                  </c:pt>
                  <c:pt idx="83">
                    <c:v>83)</c:v>
                  </c:pt>
                  <c:pt idx="84">
                    <c:v>84)</c:v>
                  </c:pt>
                  <c:pt idx="85">
                    <c:v>85)</c:v>
                  </c:pt>
                  <c:pt idx="86">
                    <c:v>86)</c:v>
                  </c:pt>
                  <c:pt idx="87">
                    <c:v>87)</c:v>
                  </c:pt>
                  <c:pt idx="88">
                    <c:v>88)</c:v>
                  </c:pt>
                  <c:pt idx="89">
                    <c:v>89)</c:v>
                  </c:pt>
                  <c:pt idx="90">
                    <c:v>90)</c:v>
                  </c:pt>
                  <c:pt idx="91">
                    <c:v>91)</c:v>
                  </c:pt>
                  <c:pt idx="92">
                    <c:v>92)</c:v>
                  </c:pt>
                  <c:pt idx="93">
                    <c:v>93)</c:v>
                  </c:pt>
                  <c:pt idx="94">
                    <c:v>94)</c:v>
                  </c:pt>
                  <c:pt idx="95">
                    <c:v>95)</c:v>
                  </c:pt>
                  <c:pt idx="96">
                    <c:v>96)</c:v>
                  </c:pt>
                  <c:pt idx="97">
                    <c:v>97)</c:v>
                  </c:pt>
                  <c:pt idx="98">
                    <c:v>98)</c:v>
                  </c:pt>
                  <c:pt idx="99">
                    <c:v>99)</c:v>
                  </c:pt>
                  <c:pt idx="100">
                    <c:v>100)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  <c:pt idx="33">
                    <c:v>3*11</c:v>
                  </c:pt>
                  <c:pt idx="36">
                    <c:v>3*12</c:v>
                  </c:pt>
                  <c:pt idx="39">
                    <c:v>3*13</c:v>
                  </c:pt>
                  <c:pt idx="42">
                    <c:v>3*14</c:v>
                  </c:pt>
                  <c:pt idx="45">
                    <c:v>3*15</c:v>
                  </c:pt>
                  <c:pt idx="48">
                    <c:v>3*16</c:v>
                  </c:pt>
                  <c:pt idx="51">
                    <c:v>3*17</c:v>
                  </c:pt>
                  <c:pt idx="54">
                    <c:v>3*18</c:v>
                  </c:pt>
                  <c:pt idx="57">
                    <c:v>3*19</c:v>
                  </c:pt>
                  <c:pt idx="60">
                    <c:v>3*20</c:v>
                  </c:pt>
                  <c:pt idx="63">
                    <c:v>3*21</c:v>
                  </c:pt>
                  <c:pt idx="66">
                    <c:v>3*22</c:v>
                  </c:pt>
                  <c:pt idx="69">
                    <c:v>3*23</c:v>
                  </c:pt>
                  <c:pt idx="72">
                    <c:v>3*24</c:v>
                  </c:pt>
                  <c:pt idx="75">
                    <c:v>3*25</c:v>
                  </c:pt>
                  <c:pt idx="78">
                    <c:v>3*26</c:v>
                  </c:pt>
                  <c:pt idx="81">
                    <c:v>3*27</c:v>
                  </c:pt>
                  <c:pt idx="84">
                    <c:v>3*28</c:v>
                  </c:pt>
                  <c:pt idx="87">
                    <c:v>3*29</c:v>
                  </c:pt>
                  <c:pt idx="90">
                    <c:v>3*30</c:v>
                  </c:pt>
                  <c:pt idx="93">
                    <c:v>3*31</c:v>
                  </c:pt>
                  <c:pt idx="96">
                    <c:v>3*32</c:v>
                  </c:pt>
                  <c:pt idx="99">
                    <c:v>3*33</c:v>
                  </c:pt>
                </c:lvl>
              </c:multiLvlStrCache>
            </c:multiLvlStrRef>
          </c:cat>
          <c:val>
            <c:numRef>
              <c:f>Tabelle2!$E$5:$E$105</c:f>
              <c:numCache>
                <c:formatCode>General</c:formatCode>
                <c:ptCount val="101"/>
                <c:pt idx="0">
                  <c:v>0</c:v>
                </c:pt>
                <c:pt idx="1">
                  <c:v>13</c:v>
                </c:pt>
                <c:pt idx="2">
                  <c:v>312</c:v>
                </c:pt>
                <c:pt idx="3">
                  <c:v>1964</c:v>
                </c:pt>
                <c:pt idx="4">
                  <c:v>1374</c:v>
                </c:pt>
                <c:pt idx="5">
                  <c:v>649</c:v>
                </c:pt>
                <c:pt idx="6">
                  <c:v>524</c:v>
                </c:pt>
                <c:pt idx="7">
                  <c:v>212</c:v>
                </c:pt>
                <c:pt idx="8">
                  <c:v>209</c:v>
                </c:pt>
                <c:pt idx="9">
                  <c:v>320</c:v>
                </c:pt>
                <c:pt idx="10">
                  <c:v>180</c:v>
                </c:pt>
                <c:pt idx="11">
                  <c:v>183</c:v>
                </c:pt>
                <c:pt idx="12">
                  <c:v>314</c:v>
                </c:pt>
                <c:pt idx="13">
                  <c:v>202</c:v>
                </c:pt>
                <c:pt idx="14">
                  <c:v>163</c:v>
                </c:pt>
                <c:pt idx="15">
                  <c:v>336</c:v>
                </c:pt>
                <c:pt idx="16">
                  <c:v>193</c:v>
                </c:pt>
                <c:pt idx="17">
                  <c:v>200</c:v>
                </c:pt>
                <c:pt idx="18">
                  <c:v>343</c:v>
                </c:pt>
                <c:pt idx="19">
                  <c:v>228</c:v>
                </c:pt>
                <c:pt idx="20">
                  <c:v>227</c:v>
                </c:pt>
                <c:pt idx="21">
                  <c:v>305</c:v>
                </c:pt>
                <c:pt idx="22">
                  <c:v>200</c:v>
                </c:pt>
                <c:pt idx="23">
                  <c:v>185</c:v>
                </c:pt>
                <c:pt idx="24">
                  <c:v>267</c:v>
                </c:pt>
                <c:pt idx="25">
                  <c:v>191</c:v>
                </c:pt>
                <c:pt idx="26">
                  <c:v>165</c:v>
                </c:pt>
                <c:pt idx="27">
                  <c:v>238</c:v>
                </c:pt>
                <c:pt idx="28">
                  <c:v>150</c:v>
                </c:pt>
                <c:pt idx="29">
                  <c:v>142</c:v>
                </c:pt>
                <c:pt idx="30">
                  <c:v>196</c:v>
                </c:pt>
                <c:pt idx="31">
                  <c:v>148</c:v>
                </c:pt>
                <c:pt idx="32">
                  <c:v>136</c:v>
                </c:pt>
                <c:pt idx="33">
                  <c:v>194</c:v>
                </c:pt>
                <c:pt idx="34">
                  <c:v>129</c:v>
                </c:pt>
                <c:pt idx="35">
                  <c:v>119</c:v>
                </c:pt>
                <c:pt idx="36">
                  <c:v>164</c:v>
                </c:pt>
                <c:pt idx="37">
                  <c:v>144</c:v>
                </c:pt>
                <c:pt idx="38">
                  <c:v>126</c:v>
                </c:pt>
                <c:pt idx="39">
                  <c:v>148</c:v>
                </c:pt>
                <c:pt idx="40">
                  <c:v>104</c:v>
                </c:pt>
                <c:pt idx="41">
                  <c:v>96</c:v>
                </c:pt>
                <c:pt idx="42">
                  <c:v>158</c:v>
                </c:pt>
                <c:pt idx="43">
                  <c:v>106</c:v>
                </c:pt>
                <c:pt idx="44">
                  <c:v>127</c:v>
                </c:pt>
                <c:pt idx="45">
                  <c:v>150</c:v>
                </c:pt>
                <c:pt idx="46">
                  <c:v>115</c:v>
                </c:pt>
                <c:pt idx="47">
                  <c:v>103</c:v>
                </c:pt>
                <c:pt idx="48">
                  <c:v>141</c:v>
                </c:pt>
                <c:pt idx="49">
                  <c:v>109</c:v>
                </c:pt>
                <c:pt idx="50">
                  <c:v>90</c:v>
                </c:pt>
                <c:pt idx="51">
                  <c:v>146</c:v>
                </c:pt>
                <c:pt idx="52">
                  <c:v>88</c:v>
                </c:pt>
                <c:pt idx="53">
                  <c:v>90</c:v>
                </c:pt>
                <c:pt idx="54">
                  <c:v>117</c:v>
                </c:pt>
                <c:pt idx="55">
                  <c:v>92</c:v>
                </c:pt>
                <c:pt idx="56">
                  <c:v>87</c:v>
                </c:pt>
                <c:pt idx="57">
                  <c:v>111</c:v>
                </c:pt>
                <c:pt idx="58">
                  <c:v>81</c:v>
                </c:pt>
                <c:pt idx="59">
                  <c:v>93</c:v>
                </c:pt>
                <c:pt idx="60">
                  <c:v>116</c:v>
                </c:pt>
                <c:pt idx="61">
                  <c:v>86</c:v>
                </c:pt>
                <c:pt idx="62">
                  <c:v>114</c:v>
                </c:pt>
                <c:pt idx="63">
                  <c:v>83</c:v>
                </c:pt>
                <c:pt idx="64">
                  <c:v>59</c:v>
                </c:pt>
                <c:pt idx="65">
                  <c:v>81</c:v>
                </c:pt>
                <c:pt idx="66">
                  <c:v>97</c:v>
                </c:pt>
                <c:pt idx="67">
                  <c:v>58</c:v>
                </c:pt>
                <c:pt idx="68">
                  <c:v>62</c:v>
                </c:pt>
                <c:pt idx="69">
                  <c:v>93</c:v>
                </c:pt>
                <c:pt idx="70">
                  <c:v>68</c:v>
                </c:pt>
                <c:pt idx="71">
                  <c:v>84</c:v>
                </c:pt>
                <c:pt idx="72">
                  <c:v>74</c:v>
                </c:pt>
                <c:pt idx="73">
                  <c:v>66</c:v>
                </c:pt>
                <c:pt idx="74">
                  <c:v>65</c:v>
                </c:pt>
                <c:pt idx="75">
                  <c:v>89</c:v>
                </c:pt>
                <c:pt idx="76">
                  <c:v>70</c:v>
                </c:pt>
                <c:pt idx="77">
                  <c:v>70</c:v>
                </c:pt>
                <c:pt idx="78">
                  <c:v>105</c:v>
                </c:pt>
                <c:pt idx="79">
                  <c:v>59</c:v>
                </c:pt>
                <c:pt idx="80">
                  <c:v>61</c:v>
                </c:pt>
                <c:pt idx="81">
                  <c:v>99</c:v>
                </c:pt>
                <c:pt idx="82">
                  <c:v>61</c:v>
                </c:pt>
                <c:pt idx="83">
                  <c:v>68</c:v>
                </c:pt>
                <c:pt idx="84">
                  <c:v>86</c:v>
                </c:pt>
                <c:pt idx="85">
                  <c:v>53</c:v>
                </c:pt>
                <c:pt idx="86">
                  <c:v>52</c:v>
                </c:pt>
                <c:pt idx="87">
                  <c:v>73</c:v>
                </c:pt>
                <c:pt idx="88">
                  <c:v>58</c:v>
                </c:pt>
                <c:pt idx="89">
                  <c:v>71</c:v>
                </c:pt>
                <c:pt idx="90">
                  <c:v>63</c:v>
                </c:pt>
                <c:pt idx="91">
                  <c:v>54</c:v>
                </c:pt>
                <c:pt idx="92">
                  <c:v>61</c:v>
                </c:pt>
                <c:pt idx="93">
                  <c:v>63</c:v>
                </c:pt>
                <c:pt idx="94">
                  <c:v>48</c:v>
                </c:pt>
                <c:pt idx="95">
                  <c:v>46</c:v>
                </c:pt>
                <c:pt idx="96">
                  <c:v>50</c:v>
                </c:pt>
                <c:pt idx="97">
                  <c:v>52</c:v>
                </c:pt>
                <c:pt idx="98">
                  <c:v>50</c:v>
                </c:pt>
                <c:pt idx="99">
                  <c:v>38</c:v>
                </c:pt>
                <c:pt idx="100">
                  <c:v>44</c:v>
                </c:pt>
              </c:numCache>
            </c:numRef>
          </c:val>
        </c:ser>
        <c:ser>
          <c:idx val="3"/>
          <c:order val="3"/>
          <c:tx>
            <c:strRef>
              <c:f>Tabelle2!$F$4</c:f>
              <c:strCache>
                <c:ptCount val="1"/>
                <c:pt idx="0">
                  <c:v>TSI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Tabelle2!$A$5:$B$105</c:f>
              <c:multiLvlStrCache>
                <c:ptCount val="101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  <c:pt idx="33">
                    <c:v>33)</c:v>
                  </c:pt>
                  <c:pt idx="34">
                    <c:v>34)</c:v>
                  </c:pt>
                  <c:pt idx="35">
                    <c:v>35)</c:v>
                  </c:pt>
                  <c:pt idx="36">
                    <c:v>36)</c:v>
                  </c:pt>
                  <c:pt idx="37">
                    <c:v>37)</c:v>
                  </c:pt>
                  <c:pt idx="38">
                    <c:v>38)</c:v>
                  </c:pt>
                  <c:pt idx="39">
                    <c:v>39)</c:v>
                  </c:pt>
                  <c:pt idx="40">
                    <c:v>40)</c:v>
                  </c:pt>
                  <c:pt idx="41">
                    <c:v>41)</c:v>
                  </c:pt>
                  <c:pt idx="42">
                    <c:v>42)</c:v>
                  </c:pt>
                  <c:pt idx="43">
                    <c:v>43)</c:v>
                  </c:pt>
                  <c:pt idx="44">
                    <c:v>44)</c:v>
                  </c:pt>
                  <c:pt idx="45">
                    <c:v>45)</c:v>
                  </c:pt>
                  <c:pt idx="46">
                    <c:v>46)</c:v>
                  </c:pt>
                  <c:pt idx="47">
                    <c:v>47)</c:v>
                  </c:pt>
                  <c:pt idx="48">
                    <c:v>48)</c:v>
                  </c:pt>
                  <c:pt idx="49">
                    <c:v>49)</c:v>
                  </c:pt>
                  <c:pt idx="50">
                    <c:v>50)</c:v>
                  </c:pt>
                  <c:pt idx="51">
                    <c:v>51)</c:v>
                  </c:pt>
                  <c:pt idx="52">
                    <c:v>52)</c:v>
                  </c:pt>
                  <c:pt idx="53">
                    <c:v>53)</c:v>
                  </c:pt>
                  <c:pt idx="54">
                    <c:v>54)</c:v>
                  </c:pt>
                  <c:pt idx="55">
                    <c:v>55)</c:v>
                  </c:pt>
                  <c:pt idx="56">
                    <c:v>56)</c:v>
                  </c:pt>
                  <c:pt idx="57">
                    <c:v>57)</c:v>
                  </c:pt>
                  <c:pt idx="58">
                    <c:v>58)</c:v>
                  </c:pt>
                  <c:pt idx="59">
                    <c:v>59)</c:v>
                  </c:pt>
                  <c:pt idx="60">
                    <c:v>60)</c:v>
                  </c:pt>
                  <c:pt idx="61">
                    <c:v>61)</c:v>
                  </c:pt>
                  <c:pt idx="62">
                    <c:v>62)</c:v>
                  </c:pt>
                  <c:pt idx="63">
                    <c:v>63)</c:v>
                  </c:pt>
                  <c:pt idx="64">
                    <c:v>64)</c:v>
                  </c:pt>
                  <c:pt idx="65">
                    <c:v>65)</c:v>
                  </c:pt>
                  <c:pt idx="66">
                    <c:v>66)</c:v>
                  </c:pt>
                  <c:pt idx="67">
                    <c:v>67)</c:v>
                  </c:pt>
                  <c:pt idx="68">
                    <c:v>68)</c:v>
                  </c:pt>
                  <c:pt idx="69">
                    <c:v>69)</c:v>
                  </c:pt>
                  <c:pt idx="70">
                    <c:v>70)</c:v>
                  </c:pt>
                  <c:pt idx="71">
                    <c:v>71)</c:v>
                  </c:pt>
                  <c:pt idx="72">
                    <c:v>72)</c:v>
                  </c:pt>
                  <c:pt idx="73">
                    <c:v>73)</c:v>
                  </c:pt>
                  <c:pt idx="74">
                    <c:v>74)</c:v>
                  </c:pt>
                  <c:pt idx="75">
                    <c:v>75)</c:v>
                  </c:pt>
                  <c:pt idx="76">
                    <c:v>76)</c:v>
                  </c:pt>
                  <c:pt idx="77">
                    <c:v>77)</c:v>
                  </c:pt>
                  <c:pt idx="78">
                    <c:v>78)</c:v>
                  </c:pt>
                  <c:pt idx="79">
                    <c:v>79)</c:v>
                  </c:pt>
                  <c:pt idx="80">
                    <c:v>80)</c:v>
                  </c:pt>
                  <c:pt idx="81">
                    <c:v>81)</c:v>
                  </c:pt>
                  <c:pt idx="82">
                    <c:v>82)</c:v>
                  </c:pt>
                  <c:pt idx="83">
                    <c:v>83)</c:v>
                  </c:pt>
                  <c:pt idx="84">
                    <c:v>84)</c:v>
                  </c:pt>
                  <c:pt idx="85">
                    <c:v>85)</c:v>
                  </c:pt>
                  <c:pt idx="86">
                    <c:v>86)</c:v>
                  </c:pt>
                  <c:pt idx="87">
                    <c:v>87)</c:v>
                  </c:pt>
                  <c:pt idx="88">
                    <c:v>88)</c:v>
                  </c:pt>
                  <c:pt idx="89">
                    <c:v>89)</c:v>
                  </c:pt>
                  <c:pt idx="90">
                    <c:v>90)</c:v>
                  </c:pt>
                  <c:pt idx="91">
                    <c:v>91)</c:v>
                  </c:pt>
                  <c:pt idx="92">
                    <c:v>92)</c:v>
                  </c:pt>
                  <c:pt idx="93">
                    <c:v>93)</c:v>
                  </c:pt>
                  <c:pt idx="94">
                    <c:v>94)</c:v>
                  </c:pt>
                  <c:pt idx="95">
                    <c:v>95)</c:v>
                  </c:pt>
                  <c:pt idx="96">
                    <c:v>96)</c:v>
                  </c:pt>
                  <c:pt idx="97">
                    <c:v>97)</c:v>
                  </c:pt>
                  <c:pt idx="98">
                    <c:v>98)</c:v>
                  </c:pt>
                  <c:pt idx="99">
                    <c:v>99)</c:v>
                  </c:pt>
                  <c:pt idx="100">
                    <c:v>100)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  <c:pt idx="33">
                    <c:v>3*11</c:v>
                  </c:pt>
                  <c:pt idx="36">
                    <c:v>3*12</c:v>
                  </c:pt>
                  <c:pt idx="39">
                    <c:v>3*13</c:v>
                  </c:pt>
                  <c:pt idx="42">
                    <c:v>3*14</c:v>
                  </c:pt>
                  <c:pt idx="45">
                    <c:v>3*15</c:v>
                  </c:pt>
                  <c:pt idx="48">
                    <c:v>3*16</c:v>
                  </c:pt>
                  <c:pt idx="51">
                    <c:v>3*17</c:v>
                  </c:pt>
                  <c:pt idx="54">
                    <c:v>3*18</c:v>
                  </c:pt>
                  <c:pt idx="57">
                    <c:v>3*19</c:v>
                  </c:pt>
                  <c:pt idx="60">
                    <c:v>3*20</c:v>
                  </c:pt>
                  <c:pt idx="63">
                    <c:v>3*21</c:v>
                  </c:pt>
                  <c:pt idx="66">
                    <c:v>3*22</c:v>
                  </c:pt>
                  <c:pt idx="69">
                    <c:v>3*23</c:v>
                  </c:pt>
                  <c:pt idx="72">
                    <c:v>3*24</c:v>
                  </c:pt>
                  <c:pt idx="75">
                    <c:v>3*25</c:v>
                  </c:pt>
                  <c:pt idx="78">
                    <c:v>3*26</c:v>
                  </c:pt>
                  <c:pt idx="81">
                    <c:v>3*27</c:v>
                  </c:pt>
                  <c:pt idx="84">
                    <c:v>3*28</c:v>
                  </c:pt>
                  <c:pt idx="87">
                    <c:v>3*29</c:v>
                  </c:pt>
                  <c:pt idx="90">
                    <c:v>3*30</c:v>
                  </c:pt>
                  <c:pt idx="93">
                    <c:v>3*31</c:v>
                  </c:pt>
                  <c:pt idx="96">
                    <c:v>3*32</c:v>
                  </c:pt>
                  <c:pt idx="99">
                    <c:v>3*33</c:v>
                  </c:pt>
                </c:lvl>
              </c:multiLvlStrCache>
            </c:multiLvlStrRef>
          </c:cat>
          <c:val>
            <c:numRef>
              <c:f>Tabelle2!$F$5:$F$105</c:f>
              <c:numCache>
                <c:formatCode>General</c:formatCode>
                <c:ptCount val="101"/>
                <c:pt idx="0">
                  <c:v>0</c:v>
                </c:pt>
                <c:pt idx="1">
                  <c:v>13</c:v>
                </c:pt>
                <c:pt idx="2">
                  <c:v>313</c:v>
                </c:pt>
                <c:pt idx="3">
                  <c:v>1967</c:v>
                </c:pt>
                <c:pt idx="4">
                  <c:v>1371</c:v>
                </c:pt>
                <c:pt idx="5">
                  <c:v>645</c:v>
                </c:pt>
                <c:pt idx="6">
                  <c:v>527</c:v>
                </c:pt>
                <c:pt idx="7">
                  <c:v>212</c:v>
                </c:pt>
                <c:pt idx="8">
                  <c:v>209</c:v>
                </c:pt>
                <c:pt idx="9">
                  <c:v>320</c:v>
                </c:pt>
                <c:pt idx="10">
                  <c:v>180</c:v>
                </c:pt>
                <c:pt idx="11">
                  <c:v>183</c:v>
                </c:pt>
                <c:pt idx="12">
                  <c:v>313</c:v>
                </c:pt>
                <c:pt idx="13">
                  <c:v>202</c:v>
                </c:pt>
                <c:pt idx="14">
                  <c:v>163</c:v>
                </c:pt>
                <c:pt idx="15">
                  <c:v>335</c:v>
                </c:pt>
                <c:pt idx="16">
                  <c:v>192</c:v>
                </c:pt>
                <c:pt idx="17">
                  <c:v>198</c:v>
                </c:pt>
                <c:pt idx="18">
                  <c:v>343</c:v>
                </c:pt>
                <c:pt idx="19">
                  <c:v>229</c:v>
                </c:pt>
                <c:pt idx="20">
                  <c:v>227</c:v>
                </c:pt>
                <c:pt idx="21">
                  <c:v>304</c:v>
                </c:pt>
                <c:pt idx="22">
                  <c:v>199</c:v>
                </c:pt>
                <c:pt idx="23">
                  <c:v>185</c:v>
                </c:pt>
                <c:pt idx="24">
                  <c:v>268</c:v>
                </c:pt>
                <c:pt idx="25">
                  <c:v>190</c:v>
                </c:pt>
                <c:pt idx="26">
                  <c:v>166</c:v>
                </c:pt>
                <c:pt idx="27">
                  <c:v>240</c:v>
                </c:pt>
                <c:pt idx="28">
                  <c:v>151</c:v>
                </c:pt>
                <c:pt idx="29">
                  <c:v>141</c:v>
                </c:pt>
                <c:pt idx="30">
                  <c:v>196</c:v>
                </c:pt>
                <c:pt idx="31">
                  <c:v>149</c:v>
                </c:pt>
                <c:pt idx="32">
                  <c:v>136</c:v>
                </c:pt>
                <c:pt idx="33">
                  <c:v>192</c:v>
                </c:pt>
                <c:pt idx="34">
                  <c:v>130</c:v>
                </c:pt>
                <c:pt idx="35">
                  <c:v>119</c:v>
                </c:pt>
                <c:pt idx="36">
                  <c:v>163</c:v>
                </c:pt>
                <c:pt idx="37">
                  <c:v>142</c:v>
                </c:pt>
                <c:pt idx="38">
                  <c:v>126</c:v>
                </c:pt>
                <c:pt idx="39">
                  <c:v>148</c:v>
                </c:pt>
                <c:pt idx="40">
                  <c:v>104</c:v>
                </c:pt>
                <c:pt idx="41">
                  <c:v>95</c:v>
                </c:pt>
                <c:pt idx="42">
                  <c:v>158</c:v>
                </c:pt>
                <c:pt idx="43">
                  <c:v>106</c:v>
                </c:pt>
                <c:pt idx="44">
                  <c:v>127</c:v>
                </c:pt>
                <c:pt idx="45">
                  <c:v>147</c:v>
                </c:pt>
                <c:pt idx="46">
                  <c:v>115</c:v>
                </c:pt>
                <c:pt idx="47">
                  <c:v>103</c:v>
                </c:pt>
                <c:pt idx="48">
                  <c:v>141</c:v>
                </c:pt>
                <c:pt idx="49">
                  <c:v>109</c:v>
                </c:pt>
                <c:pt idx="50">
                  <c:v>89</c:v>
                </c:pt>
                <c:pt idx="51">
                  <c:v>147</c:v>
                </c:pt>
                <c:pt idx="52">
                  <c:v>88</c:v>
                </c:pt>
                <c:pt idx="53">
                  <c:v>91</c:v>
                </c:pt>
                <c:pt idx="54">
                  <c:v>119</c:v>
                </c:pt>
                <c:pt idx="55">
                  <c:v>92</c:v>
                </c:pt>
                <c:pt idx="56">
                  <c:v>85</c:v>
                </c:pt>
                <c:pt idx="57">
                  <c:v>110</c:v>
                </c:pt>
                <c:pt idx="58">
                  <c:v>81</c:v>
                </c:pt>
                <c:pt idx="59">
                  <c:v>93</c:v>
                </c:pt>
                <c:pt idx="60">
                  <c:v>116</c:v>
                </c:pt>
                <c:pt idx="61">
                  <c:v>86</c:v>
                </c:pt>
                <c:pt idx="62">
                  <c:v>113</c:v>
                </c:pt>
                <c:pt idx="63">
                  <c:v>82</c:v>
                </c:pt>
                <c:pt idx="64">
                  <c:v>59</c:v>
                </c:pt>
                <c:pt idx="65">
                  <c:v>81</c:v>
                </c:pt>
                <c:pt idx="66">
                  <c:v>97</c:v>
                </c:pt>
                <c:pt idx="67">
                  <c:v>59</c:v>
                </c:pt>
                <c:pt idx="68">
                  <c:v>62</c:v>
                </c:pt>
                <c:pt idx="69">
                  <c:v>92</c:v>
                </c:pt>
                <c:pt idx="70">
                  <c:v>68</c:v>
                </c:pt>
                <c:pt idx="71">
                  <c:v>84</c:v>
                </c:pt>
                <c:pt idx="72">
                  <c:v>73</c:v>
                </c:pt>
                <c:pt idx="73">
                  <c:v>66</c:v>
                </c:pt>
                <c:pt idx="74">
                  <c:v>65</c:v>
                </c:pt>
                <c:pt idx="75">
                  <c:v>88</c:v>
                </c:pt>
                <c:pt idx="76">
                  <c:v>70</c:v>
                </c:pt>
                <c:pt idx="77">
                  <c:v>70</c:v>
                </c:pt>
                <c:pt idx="78">
                  <c:v>105</c:v>
                </c:pt>
                <c:pt idx="79">
                  <c:v>58</c:v>
                </c:pt>
                <c:pt idx="80">
                  <c:v>61</c:v>
                </c:pt>
                <c:pt idx="81">
                  <c:v>99</c:v>
                </c:pt>
                <c:pt idx="82">
                  <c:v>61</c:v>
                </c:pt>
                <c:pt idx="83">
                  <c:v>68</c:v>
                </c:pt>
                <c:pt idx="84">
                  <c:v>86</c:v>
                </c:pt>
                <c:pt idx="85">
                  <c:v>53</c:v>
                </c:pt>
                <c:pt idx="86">
                  <c:v>51</c:v>
                </c:pt>
                <c:pt idx="87">
                  <c:v>73</c:v>
                </c:pt>
                <c:pt idx="88">
                  <c:v>58</c:v>
                </c:pt>
                <c:pt idx="89">
                  <c:v>71</c:v>
                </c:pt>
                <c:pt idx="90">
                  <c:v>63</c:v>
                </c:pt>
                <c:pt idx="91">
                  <c:v>54</c:v>
                </c:pt>
                <c:pt idx="92">
                  <c:v>61</c:v>
                </c:pt>
                <c:pt idx="93">
                  <c:v>62</c:v>
                </c:pt>
                <c:pt idx="94">
                  <c:v>48</c:v>
                </c:pt>
                <c:pt idx="95">
                  <c:v>46</c:v>
                </c:pt>
                <c:pt idx="96">
                  <c:v>50</c:v>
                </c:pt>
                <c:pt idx="97">
                  <c:v>52</c:v>
                </c:pt>
                <c:pt idx="98">
                  <c:v>49</c:v>
                </c:pt>
                <c:pt idx="99">
                  <c:v>38</c:v>
                </c:pt>
                <c:pt idx="100">
                  <c:v>44</c:v>
                </c:pt>
              </c:numCache>
            </c:numRef>
          </c:val>
        </c:ser>
        <c:ser>
          <c:idx val="4"/>
          <c:order val="4"/>
          <c:tx>
            <c:strRef>
              <c:f>Tabelle2!$G$4</c:f>
              <c:strCache>
                <c:ptCount val="1"/>
                <c:pt idx="0">
                  <c:v>YRB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Tabelle2!$A$5:$B$105</c:f>
              <c:multiLvlStrCache>
                <c:ptCount val="101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  <c:pt idx="33">
                    <c:v>33)</c:v>
                  </c:pt>
                  <c:pt idx="34">
                    <c:v>34)</c:v>
                  </c:pt>
                  <c:pt idx="35">
                    <c:v>35)</c:v>
                  </c:pt>
                  <c:pt idx="36">
                    <c:v>36)</c:v>
                  </c:pt>
                  <c:pt idx="37">
                    <c:v>37)</c:v>
                  </c:pt>
                  <c:pt idx="38">
                    <c:v>38)</c:v>
                  </c:pt>
                  <c:pt idx="39">
                    <c:v>39)</c:v>
                  </c:pt>
                  <c:pt idx="40">
                    <c:v>40)</c:v>
                  </c:pt>
                  <c:pt idx="41">
                    <c:v>41)</c:v>
                  </c:pt>
                  <c:pt idx="42">
                    <c:v>42)</c:v>
                  </c:pt>
                  <c:pt idx="43">
                    <c:v>43)</c:v>
                  </c:pt>
                  <c:pt idx="44">
                    <c:v>44)</c:v>
                  </c:pt>
                  <c:pt idx="45">
                    <c:v>45)</c:v>
                  </c:pt>
                  <c:pt idx="46">
                    <c:v>46)</c:v>
                  </c:pt>
                  <c:pt idx="47">
                    <c:v>47)</c:v>
                  </c:pt>
                  <c:pt idx="48">
                    <c:v>48)</c:v>
                  </c:pt>
                  <c:pt idx="49">
                    <c:v>49)</c:v>
                  </c:pt>
                  <c:pt idx="50">
                    <c:v>50)</c:v>
                  </c:pt>
                  <c:pt idx="51">
                    <c:v>51)</c:v>
                  </c:pt>
                  <c:pt idx="52">
                    <c:v>52)</c:v>
                  </c:pt>
                  <c:pt idx="53">
                    <c:v>53)</c:v>
                  </c:pt>
                  <c:pt idx="54">
                    <c:v>54)</c:v>
                  </c:pt>
                  <c:pt idx="55">
                    <c:v>55)</c:v>
                  </c:pt>
                  <c:pt idx="56">
                    <c:v>56)</c:v>
                  </c:pt>
                  <c:pt idx="57">
                    <c:v>57)</c:v>
                  </c:pt>
                  <c:pt idx="58">
                    <c:v>58)</c:v>
                  </c:pt>
                  <c:pt idx="59">
                    <c:v>59)</c:v>
                  </c:pt>
                  <c:pt idx="60">
                    <c:v>60)</c:v>
                  </c:pt>
                  <c:pt idx="61">
                    <c:v>61)</c:v>
                  </c:pt>
                  <c:pt idx="62">
                    <c:v>62)</c:v>
                  </c:pt>
                  <c:pt idx="63">
                    <c:v>63)</c:v>
                  </c:pt>
                  <c:pt idx="64">
                    <c:v>64)</c:v>
                  </c:pt>
                  <c:pt idx="65">
                    <c:v>65)</c:v>
                  </c:pt>
                  <c:pt idx="66">
                    <c:v>66)</c:v>
                  </c:pt>
                  <c:pt idx="67">
                    <c:v>67)</c:v>
                  </c:pt>
                  <c:pt idx="68">
                    <c:v>68)</c:v>
                  </c:pt>
                  <c:pt idx="69">
                    <c:v>69)</c:v>
                  </c:pt>
                  <c:pt idx="70">
                    <c:v>70)</c:v>
                  </c:pt>
                  <c:pt idx="71">
                    <c:v>71)</c:v>
                  </c:pt>
                  <c:pt idx="72">
                    <c:v>72)</c:v>
                  </c:pt>
                  <c:pt idx="73">
                    <c:v>73)</c:v>
                  </c:pt>
                  <c:pt idx="74">
                    <c:v>74)</c:v>
                  </c:pt>
                  <c:pt idx="75">
                    <c:v>75)</c:v>
                  </c:pt>
                  <c:pt idx="76">
                    <c:v>76)</c:v>
                  </c:pt>
                  <c:pt idx="77">
                    <c:v>77)</c:v>
                  </c:pt>
                  <c:pt idx="78">
                    <c:v>78)</c:v>
                  </c:pt>
                  <c:pt idx="79">
                    <c:v>79)</c:v>
                  </c:pt>
                  <c:pt idx="80">
                    <c:v>80)</c:v>
                  </c:pt>
                  <c:pt idx="81">
                    <c:v>81)</c:v>
                  </c:pt>
                  <c:pt idx="82">
                    <c:v>82)</c:v>
                  </c:pt>
                  <c:pt idx="83">
                    <c:v>83)</c:v>
                  </c:pt>
                  <c:pt idx="84">
                    <c:v>84)</c:v>
                  </c:pt>
                  <c:pt idx="85">
                    <c:v>85)</c:v>
                  </c:pt>
                  <c:pt idx="86">
                    <c:v>86)</c:v>
                  </c:pt>
                  <c:pt idx="87">
                    <c:v>87)</c:v>
                  </c:pt>
                  <c:pt idx="88">
                    <c:v>88)</c:v>
                  </c:pt>
                  <c:pt idx="89">
                    <c:v>89)</c:v>
                  </c:pt>
                  <c:pt idx="90">
                    <c:v>90)</c:v>
                  </c:pt>
                  <c:pt idx="91">
                    <c:v>91)</c:v>
                  </c:pt>
                  <c:pt idx="92">
                    <c:v>92)</c:v>
                  </c:pt>
                  <c:pt idx="93">
                    <c:v>93)</c:v>
                  </c:pt>
                  <c:pt idx="94">
                    <c:v>94)</c:v>
                  </c:pt>
                  <c:pt idx="95">
                    <c:v>95)</c:v>
                  </c:pt>
                  <c:pt idx="96">
                    <c:v>96)</c:v>
                  </c:pt>
                  <c:pt idx="97">
                    <c:v>97)</c:v>
                  </c:pt>
                  <c:pt idx="98">
                    <c:v>98)</c:v>
                  </c:pt>
                  <c:pt idx="99">
                    <c:v>99)</c:v>
                  </c:pt>
                  <c:pt idx="100">
                    <c:v>100)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  <c:pt idx="33">
                    <c:v>3*11</c:v>
                  </c:pt>
                  <c:pt idx="36">
                    <c:v>3*12</c:v>
                  </c:pt>
                  <c:pt idx="39">
                    <c:v>3*13</c:v>
                  </c:pt>
                  <c:pt idx="42">
                    <c:v>3*14</c:v>
                  </c:pt>
                  <c:pt idx="45">
                    <c:v>3*15</c:v>
                  </c:pt>
                  <c:pt idx="48">
                    <c:v>3*16</c:v>
                  </c:pt>
                  <c:pt idx="51">
                    <c:v>3*17</c:v>
                  </c:pt>
                  <c:pt idx="54">
                    <c:v>3*18</c:v>
                  </c:pt>
                  <c:pt idx="57">
                    <c:v>3*19</c:v>
                  </c:pt>
                  <c:pt idx="60">
                    <c:v>3*20</c:v>
                  </c:pt>
                  <c:pt idx="63">
                    <c:v>3*21</c:v>
                  </c:pt>
                  <c:pt idx="66">
                    <c:v>3*22</c:v>
                  </c:pt>
                  <c:pt idx="69">
                    <c:v>3*23</c:v>
                  </c:pt>
                  <c:pt idx="72">
                    <c:v>3*24</c:v>
                  </c:pt>
                  <c:pt idx="75">
                    <c:v>3*25</c:v>
                  </c:pt>
                  <c:pt idx="78">
                    <c:v>3*26</c:v>
                  </c:pt>
                  <c:pt idx="81">
                    <c:v>3*27</c:v>
                  </c:pt>
                  <c:pt idx="84">
                    <c:v>3*28</c:v>
                  </c:pt>
                  <c:pt idx="87">
                    <c:v>3*29</c:v>
                  </c:pt>
                  <c:pt idx="90">
                    <c:v>3*30</c:v>
                  </c:pt>
                  <c:pt idx="93">
                    <c:v>3*31</c:v>
                  </c:pt>
                  <c:pt idx="96">
                    <c:v>3*32</c:v>
                  </c:pt>
                  <c:pt idx="99">
                    <c:v>3*33</c:v>
                  </c:pt>
                </c:lvl>
              </c:multiLvlStrCache>
            </c:multiLvlStrRef>
          </c:cat>
          <c:val>
            <c:numRef>
              <c:f>Tabelle2!$G$5:$G$105</c:f>
              <c:numCache>
                <c:formatCode>General</c:formatCode>
                <c:ptCount val="101"/>
                <c:pt idx="0">
                  <c:v>0</c:v>
                </c:pt>
                <c:pt idx="1">
                  <c:v>13</c:v>
                </c:pt>
                <c:pt idx="2">
                  <c:v>313</c:v>
                </c:pt>
                <c:pt idx="3">
                  <c:v>1968</c:v>
                </c:pt>
                <c:pt idx="4">
                  <c:v>1368</c:v>
                </c:pt>
                <c:pt idx="5">
                  <c:v>649</c:v>
                </c:pt>
                <c:pt idx="6">
                  <c:v>525</c:v>
                </c:pt>
                <c:pt idx="7">
                  <c:v>210</c:v>
                </c:pt>
                <c:pt idx="8">
                  <c:v>208</c:v>
                </c:pt>
                <c:pt idx="9">
                  <c:v>317</c:v>
                </c:pt>
                <c:pt idx="10">
                  <c:v>180</c:v>
                </c:pt>
                <c:pt idx="11">
                  <c:v>184</c:v>
                </c:pt>
                <c:pt idx="12">
                  <c:v>315</c:v>
                </c:pt>
                <c:pt idx="13">
                  <c:v>202</c:v>
                </c:pt>
                <c:pt idx="14">
                  <c:v>162</c:v>
                </c:pt>
                <c:pt idx="15">
                  <c:v>337</c:v>
                </c:pt>
                <c:pt idx="16">
                  <c:v>193</c:v>
                </c:pt>
                <c:pt idx="17">
                  <c:v>198</c:v>
                </c:pt>
                <c:pt idx="18">
                  <c:v>343</c:v>
                </c:pt>
                <c:pt idx="19">
                  <c:v>227</c:v>
                </c:pt>
                <c:pt idx="20">
                  <c:v>227</c:v>
                </c:pt>
                <c:pt idx="21">
                  <c:v>303</c:v>
                </c:pt>
                <c:pt idx="22">
                  <c:v>201</c:v>
                </c:pt>
                <c:pt idx="23">
                  <c:v>184</c:v>
                </c:pt>
                <c:pt idx="24">
                  <c:v>268</c:v>
                </c:pt>
                <c:pt idx="25">
                  <c:v>188</c:v>
                </c:pt>
                <c:pt idx="26">
                  <c:v>162</c:v>
                </c:pt>
                <c:pt idx="27">
                  <c:v>240</c:v>
                </c:pt>
                <c:pt idx="28">
                  <c:v>149</c:v>
                </c:pt>
                <c:pt idx="29">
                  <c:v>141</c:v>
                </c:pt>
                <c:pt idx="30">
                  <c:v>196</c:v>
                </c:pt>
                <c:pt idx="31">
                  <c:v>149</c:v>
                </c:pt>
                <c:pt idx="32">
                  <c:v>134</c:v>
                </c:pt>
                <c:pt idx="33">
                  <c:v>191</c:v>
                </c:pt>
                <c:pt idx="34">
                  <c:v>129</c:v>
                </c:pt>
                <c:pt idx="35">
                  <c:v>116</c:v>
                </c:pt>
                <c:pt idx="36">
                  <c:v>164</c:v>
                </c:pt>
                <c:pt idx="37">
                  <c:v>144</c:v>
                </c:pt>
                <c:pt idx="38">
                  <c:v>124</c:v>
                </c:pt>
                <c:pt idx="39">
                  <c:v>147</c:v>
                </c:pt>
                <c:pt idx="40">
                  <c:v>105</c:v>
                </c:pt>
                <c:pt idx="41">
                  <c:v>94</c:v>
                </c:pt>
                <c:pt idx="42">
                  <c:v>156</c:v>
                </c:pt>
                <c:pt idx="43">
                  <c:v>105</c:v>
                </c:pt>
                <c:pt idx="44">
                  <c:v>126</c:v>
                </c:pt>
                <c:pt idx="45">
                  <c:v>148</c:v>
                </c:pt>
                <c:pt idx="46">
                  <c:v>115</c:v>
                </c:pt>
                <c:pt idx="47">
                  <c:v>103</c:v>
                </c:pt>
                <c:pt idx="48">
                  <c:v>140</c:v>
                </c:pt>
                <c:pt idx="49">
                  <c:v>108</c:v>
                </c:pt>
                <c:pt idx="50">
                  <c:v>89</c:v>
                </c:pt>
                <c:pt idx="51">
                  <c:v>146</c:v>
                </c:pt>
                <c:pt idx="52">
                  <c:v>88</c:v>
                </c:pt>
                <c:pt idx="53">
                  <c:v>91</c:v>
                </c:pt>
                <c:pt idx="54">
                  <c:v>117</c:v>
                </c:pt>
                <c:pt idx="55">
                  <c:v>90</c:v>
                </c:pt>
                <c:pt idx="56">
                  <c:v>86</c:v>
                </c:pt>
                <c:pt idx="57">
                  <c:v>109</c:v>
                </c:pt>
                <c:pt idx="58">
                  <c:v>81</c:v>
                </c:pt>
                <c:pt idx="59">
                  <c:v>93</c:v>
                </c:pt>
                <c:pt idx="60">
                  <c:v>115</c:v>
                </c:pt>
                <c:pt idx="61">
                  <c:v>87</c:v>
                </c:pt>
                <c:pt idx="62">
                  <c:v>113</c:v>
                </c:pt>
                <c:pt idx="63">
                  <c:v>84</c:v>
                </c:pt>
                <c:pt idx="64">
                  <c:v>58</c:v>
                </c:pt>
                <c:pt idx="65">
                  <c:v>81</c:v>
                </c:pt>
                <c:pt idx="66">
                  <c:v>97</c:v>
                </c:pt>
                <c:pt idx="67">
                  <c:v>58</c:v>
                </c:pt>
                <c:pt idx="68">
                  <c:v>62</c:v>
                </c:pt>
                <c:pt idx="69">
                  <c:v>93</c:v>
                </c:pt>
                <c:pt idx="70">
                  <c:v>68</c:v>
                </c:pt>
                <c:pt idx="71">
                  <c:v>84</c:v>
                </c:pt>
                <c:pt idx="72">
                  <c:v>73</c:v>
                </c:pt>
                <c:pt idx="73">
                  <c:v>66</c:v>
                </c:pt>
                <c:pt idx="74">
                  <c:v>65</c:v>
                </c:pt>
                <c:pt idx="75">
                  <c:v>87</c:v>
                </c:pt>
                <c:pt idx="76">
                  <c:v>69</c:v>
                </c:pt>
                <c:pt idx="77">
                  <c:v>69</c:v>
                </c:pt>
                <c:pt idx="78">
                  <c:v>105</c:v>
                </c:pt>
                <c:pt idx="79">
                  <c:v>59</c:v>
                </c:pt>
                <c:pt idx="80">
                  <c:v>61</c:v>
                </c:pt>
                <c:pt idx="81">
                  <c:v>97</c:v>
                </c:pt>
                <c:pt idx="82">
                  <c:v>61</c:v>
                </c:pt>
                <c:pt idx="83">
                  <c:v>68</c:v>
                </c:pt>
                <c:pt idx="84">
                  <c:v>86</c:v>
                </c:pt>
                <c:pt idx="85">
                  <c:v>53</c:v>
                </c:pt>
                <c:pt idx="86">
                  <c:v>52</c:v>
                </c:pt>
                <c:pt idx="87">
                  <c:v>73</c:v>
                </c:pt>
                <c:pt idx="88">
                  <c:v>58</c:v>
                </c:pt>
                <c:pt idx="89">
                  <c:v>69</c:v>
                </c:pt>
                <c:pt idx="90">
                  <c:v>63</c:v>
                </c:pt>
                <c:pt idx="91">
                  <c:v>55</c:v>
                </c:pt>
                <c:pt idx="92">
                  <c:v>61</c:v>
                </c:pt>
                <c:pt idx="93">
                  <c:v>62</c:v>
                </c:pt>
                <c:pt idx="94">
                  <c:v>48</c:v>
                </c:pt>
                <c:pt idx="95">
                  <c:v>45</c:v>
                </c:pt>
                <c:pt idx="96">
                  <c:v>50</c:v>
                </c:pt>
                <c:pt idx="97">
                  <c:v>53</c:v>
                </c:pt>
                <c:pt idx="98">
                  <c:v>49</c:v>
                </c:pt>
                <c:pt idx="99">
                  <c:v>38</c:v>
                </c:pt>
                <c:pt idx="100">
                  <c:v>44</c:v>
                </c:pt>
              </c:numCache>
            </c:numRef>
          </c:val>
        </c:ser>
        <c:marker val="1"/>
        <c:axId val="86742144"/>
        <c:axId val="86744064"/>
      </c:lineChart>
      <c:catAx>
        <c:axId val="86742144"/>
        <c:scaling>
          <c:orientation val="minMax"/>
        </c:scaling>
        <c:axPos val="b"/>
        <c:tickLblPos val="nextTo"/>
        <c:txPr>
          <a:bodyPr/>
          <a:lstStyle/>
          <a:p>
            <a:pPr>
              <a:defRPr sz="500"/>
            </a:pPr>
            <a:endParaRPr lang="de-DE"/>
          </a:p>
        </c:txPr>
        <c:crossAx val="86744064"/>
        <c:crosses val="autoZero"/>
        <c:auto val="1"/>
        <c:lblAlgn val="ctr"/>
        <c:lblOffset val="100"/>
      </c:catAx>
      <c:valAx>
        <c:axId val="86744064"/>
        <c:scaling>
          <c:orientation val="minMax"/>
          <c:max val="2000"/>
        </c:scaling>
        <c:axPos val="l"/>
        <c:majorGridlines/>
        <c:numFmt formatCode="General" sourceLinked="1"/>
        <c:tickLblPos val="nextTo"/>
        <c:crossAx val="86742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1882417698187424"/>
          <c:y val="3.9700324815719876E-2"/>
          <c:w val="7.5641155598364679E-2"/>
          <c:h val="0.33172623676734336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42"/>
  <c:chart>
    <c:plotArea>
      <c:layout>
        <c:manualLayout>
          <c:layoutTarget val="inner"/>
          <c:xMode val="edge"/>
          <c:yMode val="edge"/>
          <c:x val="5.0873125208310187E-2"/>
          <c:y val="3.8532664168000032E-2"/>
          <c:w val="0.94437862459726696"/>
          <c:h val="0.81013667970655467"/>
        </c:manualLayout>
      </c:layout>
      <c:lineChart>
        <c:grouping val="standard"/>
        <c:ser>
          <c:idx val="0"/>
          <c:order val="0"/>
          <c:tx>
            <c:strRef>
              <c:f>Tabelle2!$C$4</c:f>
              <c:strCache>
                <c:ptCount val="1"/>
                <c:pt idx="0">
                  <c:v>CEU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Tabelle2!$A$5:$B$37</c:f>
              <c:multiLvlStrCache>
                <c:ptCount val="33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</c:lvl>
              </c:multiLvlStrCache>
            </c:multiLvlStrRef>
          </c:cat>
          <c:val>
            <c:numRef>
              <c:f>Tabelle2!$C$5:$C$37</c:f>
              <c:numCache>
                <c:formatCode>General</c:formatCode>
                <c:ptCount val="33"/>
                <c:pt idx="0">
                  <c:v>0</c:v>
                </c:pt>
                <c:pt idx="1">
                  <c:v>13</c:v>
                </c:pt>
                <c:pt idx="2">
                  <c:v>311</c:v>
                </c:pt>
                <c:pt idx="3">
                  <c:v>1960</c:v>
                </c:pt>
                <c:pt idx="4">
                  <c:v>1370</c:v>
                </c:pt>
                <c:pt idx="5">
                  <c:v>646</c:v>
                </c:pt>
                <c:pt idx="6">
                  <c:v>527</c:v>
                </c:pt>
                <c:pt idx="7">
                  <c:v>211</c:v>
                </c:pt>
                <c:pt idx="8">
                  <c:v>208</c:v>
                </c:pt>
                <c:pt idx="9">
                  <c:v>317</c:v>
                </c:pt>
                <c:pt idx="10">
                  <c:v>180</c:v>
                </c:pt>
                <c:pt idx="11">
                  <c:v>183</c:v>
                </c:pt>
                <c:pt idx="12">
                  <c:v>314</c:v>
                </c:pt>
                <c:pt idx="13">
                  <c:v>200</c:v>
                </c:pt>
                <c:pt idx="14">
                  <c:v>161</c:v>
                </c:pt>
                <c:pt idx="15">
                  <c:v>335</c:v>
                </c:pt>
                <c:pt idx="16">
                  <c:v>193</c:v>
                </c:pt>
                <c:pt idx="17">
                  <c:v>200</c:v>
                </c:pt>
                <c:pt idx="18">
                  <c:v>342</c:v>
                </c:pt>
                <c:pt idx="19">
                  <c:v>228</c:v>
                </c:pt>
                <c:pt idx="20">
                  <c:v>226</c:v>
                </c:pt>
                <c:pt idx="21">
                  <c:v>301</c:v>
                </c:pt>
                <c:pt idx="22">
                  <c:v>198</c:v>
                </c:pt>
                <c:pt idx="23">
                  <c:v>184</c:v>
                </c:pt>
                <c:pt idx="24">
                  <c:v>265</c:v>
                </c:pt>
                <c:pt idx="25">
                  <c:v>191</c:v>
                </c:pt>
                <c:pt idx="26">
                  <c:v>165</c:v>
                </c:pt>
                <c:pt idx="27">
                  <c:v>240</c:v>
                </c:pt>
                <c:pt idx="28">
                  <c:v>150</c:v>
                </c:pt>
                <c:pt idx="29">
                  <c:v>142</c:v>
                </c:pt>
                <c:pt idx="30">
                  <c:v>195</c:v>
                </c:pt>
                <c:pt idx="31">
                  <c:v>149</c:v>
                </c:pt>
                <c:pt idx="32">
                  <c:v>136</c:v>
                </c:pt>
              </c:numCache>
            </c:numRef>
          </c:val>
        </c:ser>
        <c:ser>
          <c:idx val="1"/>
          <c:order val="1"/>
          <c:tx>
            <c:strRef>
              <c:f>Tabelle2!$D$4</c:f>
              <c:strCache>
                <c:ptCount val="1"/>
                <c:pt idx="0">
                  <c:v>FIN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Tabelle2!$A$5:$B$37</c:f>
              <c:multiLvlStrCache>
                <c:ptCount val="33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</c:lvl>
              </c:multiLvlStrCache>
            </c:multiLvlStrRef>
          </c:cat>
          <c:val>
            <c:numRef>
              <c:f>Tabelle2!$D$5:$D$37</c:f>
              <c:numCache>
                <c:formatCode>General</c:formatCode>
                <c:ptCount val="33"/>
                <c:pt idx="0">
                  <c:v>0</c:v>
                </c:pt>
                <c:pt idx="1">
                  <c:v>13</c:v>
                </c:pt>
                <c:pt idx="2">
                  <c:v>313</c:v>
                </c:pt>
                <c:pt idx="3">
                  <c:v>1966</c:v>
                </c:pt>
                <c:pt idx="4">
                  <c:v>1371</c:v>
                </c:pt>
                <c:pt idx="5">
                  <c:v>649</c:v>
                </c:pt>
                <c:pt idx="6">
                  <c:v>526</c:v>
                </c:pt>
                <c:pt idx="7">
                  <c:v>213</c:v>
                </c:pt>
                <c:pt idx="8">
                  <c:v>209</c:v>
                </c:pt>
                <c:pt idx="9">
                  <c:v>320</c:v>
                </c:pt>
                <c:pt idx="10">
                  <c:v>180</c:v>
                </c:pt>
                <c:pt idx="11">
                  <c:v>183</c:v>
                </c:pt>
                <c:pt idx="12">
                  <c:v>313</c:v>
                </c:pt>
                <c:pt idx="13">
                  <c:v>201</c:v>
                </c:pt>
                <c:pt idx="14">
                  <c:v>163</c:v>
                </c:pt>
                <c:pt idx="15">
                  <c:v>336</c:v>
                </c:pt>
                <c:pt idx="16">
                  <c:v>193</c:v>
                </c:pt>
                <c:pt idx="17">
                  <c:v>199</c:v>
                </c:pt>
                <c:pt idx="18">
                  <c:v>343</c:v>
                </c:pt>
                <c:pt idx="19">
                  <c:v>227</c:v>
                </c:pt>
                <c:pt idx="20">
                  <c:v>227</c:v>
                </c:pt>
                <c:pt idx="21">
                  <c:v>304</c:v>
                </c:pt>
                <c:pt idx="22">
                  <c:v>200</c:v>
                </c:pt>
                <c:pt idx="23">
                  <c:v>184</c:v>
                </c:pt>
                <c:pt idx="24">
                  <c:v>267</c:v>
                </c:pt>
                <c:pt idx="25">
                  <c:v>190</c:v>
                </c:pt>
                <c:pt idx="26">
                  <c:v>165</c:v>
                </c:pt>
                <c:pt idx="27">
                  <c:v>240</c:v>
                </c:pt>
                <c:pt idx="28">
                  <c:v>150</c:v>
                </c:pt>
                <c:pt idx="29">
                  <c:v>142</c:v>
                </c:pt>
                <c:pt idx="30">
                  <c:v>196</c:v>
                </c:pt>
                <c:pt idx="31">
                  <c:v>148</c:v>
                </c:pt>
                <c:pt idx="32">
                  <c:v>136</c:v>
                </c:pt>
              </c:numCache>
            </c:numRef>
          </c:val>
        </c:ser>
        <c:ser>
          <c:idx val="2"/>
          <c:order val="2"/>
          <c:tx>
            <c:strRef>
              <c:f>Tabelle2!$E$4</c:f>
              <c:strCache>
                <c:ptCount val="1"/>
                <c:pt idx="0">
                  <c:v>GBR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Tabelle2!$A$5:$B$37</c:f>
              <c:multiLvlStrCache>
                <c:ptCount val="33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</c:lvl>
              </c:multiLvlStrCache>
            </c:multiLvlStrRef>
          </c:cat>
          <c:val>
            <c:numRef>
              <c:f>Tabelle2!$E$5:$E$37</c:f>
              <c:numCache>
                <c:formatCode>General</c:formatCode>
                <c:ptCount val="33"/>
                <c:pt idx="0">
                  <c:v>0</c:v>
                </c:pt>
                <c:pt idx="1">
                  <c:v>13</c:v>
                </c:pt>
                <c:pt idx="2">
                  <c:v>312</c:v>
                </c:pt>
                <c:pt idx="3">
                  <c:v>1964</c:v>
                </c:pt>
                <c:pt idx="4">
                  <c:v>1374</c:v>
                </c:pt>
                <c:pt idx="5">
                  <c:v>649</c:v>
                </c:pt>
                <c:pt idx="6">
                  <c:v>524</c:v>
                </c:pt>
                <c:pt idx="7">
                  <c:v>212</c:v>
                </c:pt>
                <c:pt idx="8">
                  <c:v>209</c:v>
                </c:pt>
                <c:pt idx="9">
                  <c:v>320</c:v>
                </c:pt>
                <c:pt idx="10">
                  <c:v>180</c:v>
                </c:pt>
                <c:pt idx="11">
                  <c:v>183</c:v>
                </c:pt>
                <c:pt idx="12">
                  <c:v>314</c:v>
                </c:pt>
                <c:pt idx="13">
                  <c:v>202</c:v>
                </c:pt>
                <c:pt idx="14">
                  <c:v>163</c:v>
                </c:pt>
                <c:pt idx="15">
                  <c:v>336</c:v>
                </c:pt>
                <c:pt idx="16">
                  <c:v>193</c:v>
                </c:pt>
                <c:pt idx="17">
                  <c:v>200</c:v>
                </c:pt>
                <c:pt idx="18">
                  <c:v>343</c:v>
                </c:pt>
                <c:pt idx="19">
                  <c:v>228</c:v>
                </c:pt>
                <c:pt idx="20">
                  <c:v>227</c:v>
                </c:pt>
                <c:pt idx="21">
                  <c:v>305</c:v>
                </c:pt>
                <c:pt idx="22">
                  <c:v>200</c:v>
                </c:pt>
                <c:pt idx="23">
                  <c:v>185</c:v>
                </c:pt>
                <c:pt idx="24">
                  <c:v>267</c:v>
                </c:pt>
                <c:pt idx="25">
                  <c:v>191</c:v>
                </c:pt>
                <c:pt idx="26">
                  <c:v>165</c:v>
                </c:pt>
                <c:pt idx="27">
                  <c:v>238</c:v>
                </c:pt>
                <c:pt idx="28">
                  <c:v>150</c:v>
                </c:pt>
                <c:pt idx="29">
                  <c:v>142</c:v>
                </c:pt>
                <c:pt idx="30">
                  <c:v>196</c:v>
                </c:pt>
                <c:pt idx="31">
                  <c:v>148</c:v>
                </c:pt>
                <c:pt idx="32">
                  <c:v>136</c:v>
                </c:pt>
              </c:numCache>
            </c:numRef>
          </c:val>
        </c:ser>
        <c:ser>
          <c:idx val="3"/>
          <c:order val="3"/>
          <c:tx>
            <c:strRef>
              <c:f>Tabelle2!$F$4</c:f>
              <c:strCache>
                <c:ptCount val="1"/>
                <c:pt idx="0">
                  <c:v>TSI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Tabelle2!$A$5:$B$37</c:f>
              <c:multiLvlStrCache>
                <c:ptCount val="33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</c:lvl>
              </c:multiLvlStrCache>
            </c:multiLvlStrRef>
          </c:cat>
          <c:val>
            <c:numRef>
              <c:f>Tabelle2!$F$5:$F$37</c:f>
              <c:numCache>
                <c:formatCode>General</c:formatCode>
                <c:ptCount val="33"/>
                <c:pt idx="0">
                  <c:v>0</c:v>
                </c:pt>
                <c:pt idx="1">
                  <c:v>13</c:v>
                </c:pt>
                <c:pt idx="2">
                  <c:v>313</c:v>
                </c:pt>
                <c:pt idx="3">
                  <c:v>1967</c:v>
                </c:pt>
                <c:pt idx="4">
                  <c:v>1371</c:v>
                </c:pt>
                <c:pt idx="5">
                  <c:v>645</c:v>
                </c:pt>
                <c:pt idx="6">
                  <c:v>527</c:v>
                </c:pt>
                <c:pt idx="7">
                  <c:v>212</c:v>
                </c:pt>
                <c:pt idx="8">
                  <c:v>209</c:v>
                </c:pt>
                <c:pt idx="9">
                  <c:v>320</c:v>
                </c:pt>
                <c:pt idx="10">
                  <c:v>180</c:v>
                </c:pt>
                <c:pt idx="11">
                  <c:v>183</c:v>
                </c:pt>
                <c:pt idx="12">
                  <c:v>313</c:v>
                </c:pt>
                <c:pt idx="13">
                  <c:v>202</c:v>
                </c:pt>
                <c:pt idx="14">
                  <c:v>163</c:v>
                </c:pt>
                <c:pt idx="15">
                  <c:v>335</c:v>
                </c:pt>
                <c:pt idx="16">
                  <c:v>192</c:v>
                </c:pt>
                <c:pt idx="17">
                  <c:v>198</c:v>
                </c:pt>
                <c:pt idx="18">
                  <c:v>343</c:v>
                </c:pt>
                <c:pt idx="19">
                  <c:v>229</c:v>
                </c:pt>
                <c:pt idx="20">
                  <c:v>227</c:v>
                </c:pt>
                <c:pt idx="21">
                  <c:v>304</c:v>
                </c:pt>
                <c:pt idx="22">
                  <c:v>199</c:v>
                </c:pt>
                <c:pt idx="23">
                  <c:v>185</c:v>
                </c:pt>
                <c:pt idx="24">
                  <c:v>268</c:v>
                </c:pt>
                <c:pt idx="25">
                  <c:v>190</c:v>
                </c:pt>
                <c:pt idx="26">
                  <c:v>166</c:v>
                </c:pt>
                <c:pt idx="27">
                  <c:v>240</c:v>
                </c:pt>
                <c:pt idx="28">
                  <c:v>151</c:v>
                </c:pt>
                <c:pt idx="29">
                  <c:v>141</c:v>
                </c:pt>
                <c:pt idx="30">
                  <c:v>196</c:v>
                </c:pt>
                <c:pt idx="31">
                  <c:v>149</c:v>
                </c:pt>
                <c:pt idx="32">
                  <c:v>136</c:v>
                </c:pt>
              </c:numCache>
            </c:numRef>
          </c:val>
        </c:ser>
        <c:ser>
          <c:idx val="4"/>
          <c:order val="4"/>
          <c:tx>
            <c:strRef>
              <c:f>Tabelle2!$G$4</c:f>
              <c:strCache>
                <c:ptCount val="1"/>
                <c:pt idx="0">
                  <c:v>YRB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multiLvlStrRef>
              <c:f>Tabelle2!$A$5:$B$37</c:f>
              <c:multiLvlStrCache>
                <c:ptCount val="33"/>
                <c:lvl>
                  <c:pt idx="0">
                    <c:v>0)</c:v>
                  </c:pt>
                  <c:pt idx="1">
                    <c:v>1)</c:v>
                  </c:pt>
                  <c:pt idx="2">
                    <c:v>2)</c:v>
                  </c:pt>
                  <c:pt idx="3">
                    <c:v>3)</c:v>
                  </c:pt>
                  <c:pt idx="4">
                    <c:v>4)</c:v>
                  </c:pt>
                  <c:pt idx="5">
                    <c:v>5)</c:v>
                  </c:pt>
                  <c:pt idx="6">
                    <c:v>6)</c:v>
                  </c:pt>
                  <c:pt idx="7">
                    <c:v>7)</c:v>
                  </c:pt>
                  <c:pt idx="8">
                    <c:v>8)</c:v>
                  </c:pt>
                  <c:pt idx="9">
                    <c:v>9)</c:v>
                  </c:pt>
                  <c:pt idx="10">
                    <c:v>10)</c:v>
                  </c:pt>
                  <c:pt idx="11">
                    <c:v>11)</c:v>
                  </c:pt>
                  <c:pt idx="12">
                    <c:v>12)</c:v>
                  </c:pt>
                  <c:pt idx="13">
                    <c:v>13)</c:v>
                  </c:pt>
                  <c:pt idx="14">
                    <c:v>14)</c:v>
                  </c:pt>
                  <c:pt idx="15">
                    <c:v>15)</c:v>
                  </c:pt>
                  <c:pt idx="16">
                    <c:v>16)</c:v>
                  </c:pt>
                  <c:pt idx="17">
                    <c:v>17)</c:v>
                  </c:pt>
                  <c:pt idx="18">
                    <c:v>18)</c:v>
                  </c:pt>
                  <c:pt idx="19">
                    <c:v>19)</c:v>
                  </c:pt>
                  <c:pt idx="20">
                    <c:v>20)</c:v>
                  </c:pt>
                  <c:pt idx="21">
                    <c:v>21)</c:v>
                  </c:pt>
                  <c:pt idx="22">
                    <c:v>22)</c:v>
                  </c:pt>
                  <c:pt idx="23">
                    <c:v>23)</c:v>
                  </c:pt>
                  <c:pt idx="24">
                    <c:v>24)</c:v>
                  </c:pt>
                  <c:pt idx="25">
                    <c:v>25)</c:v>
                  </c:pt>
                  <c:pt idx="26">
                    <c:v>26)</c:v>
                  </c:pt>
                  <c:pt idx="27">
                    <c:v>27)</c:v>
                  </c:pt>
                  <c:pt idx="28">
                    <c:v>28)</c:v>
                  </c:pt>
                  <c:pt idx="29">
                    <c:v>29)</c:v>
                  </c:pt>
                  <c:pt idx="30">
                    <c:v>30)</c:v>
                  </c:pt>
                  <c:pt idx="31">
                    <c:v>31)</c:v>
                  </c:pt>
                  <c:pt idx="32">
                    <c:v>32)</c:v>
                  </c:pt>
                </c:lvl>
                <c:lvl>
                  <c:pt idx="0">
                    <c:v>3*0</c:v>
                  </c:pt>
                  <c:pt idx="3">
                    <c:v>3*1</c:v>
                  </c:pt>
                  <c:pt idx="6">
                    <c:v>3*2</c:v>
                  </c:pt>
                  <c:pt idx="9">
                    <c:v>3*3</c:v>
                  </c:pt>
                  <c:pt idx="12">
                    <c:v>3*4</c:v>
                  </c:pt>
                  <c:pt idx="15">
                    <c:v>3*5</c:v>
                  </c:pt>
                  <c:pt idx="18">
                    <c:v>3*6</c:v>
                  </c:pt>
                  <c:pt idx="21">
                    <c:v>3*7</c:v>
                  </c:pt>
                  <c:pt idx="24">
                    <c:v>3*8</c:v>
                  </c:pt>
                  <c:pt idx="27">
                    <c:v>3*9</c:v>
                  </c:pt>
                  <c:pt idx="30">
                    <c:v>3*10</c:v>
                  </c:pt>
                </c:lvl>
              </c:multiLvlStrCache>
            </c:multiLvlStrRef>
          </c:cat>
          <c:val>
            <c:numRef>
              <c:f>Tabelle2!$G$5:$G$37</c:f>
              <c:numCache>
                <c:formatCode>General</c:formatCode>
                <c:ptCount val="33"/>
                <c:pt idx="0">
                  <c:v>0</c:v>
                </c:pt>
                <c:pt idx="1">
                  <c:v>13</c:v>
                </c:pt>
                <c:pt idx="2">
                  <c:v>313</c:v>
                </c:pt>
                <c:pt idx="3">
                  <c:v>1968</c:v>
                </c:pt>
                <c:pt idx="4">
                  <c:v>1368</c:v>
                </c:pt>
                <c:pt idx="5">
                  <c:v>649</c:v>
                </c:pt>
                <c:pt idx="6">
                  <c:v>525</c:v>
                </c:pt>
                <c:pt idx="7">
                  <c:v>210</c:v>
                </c:pt>
                <c:pt idx="8">
                  <c:v>208</c:v>
                </c:pt>
                <c:pt idx="9">
                  <c:v>317</c:v>
                </c:pt>
                <c:pt idx="10">
                  <c:v>180</c:v>
                </c:pt>
                <c:pt idx="11">
                  <c:v>184</c:v>
                </c:pt>
                <c:pt idx="12">
                  <c:v>315</c:v>
                </c:pt>
                <c:pt idx="13">
                  <c:v>202</c:v>
                </c:pt>
                <c:pt idx="14">
                  <c:v>162</c:v>
                </c:pt>
                <c:pt idx="15">
                  <c:v>337</c:v>
                </c:pt>
                <c:pt idx="16">
                  <c:v>193</c:v>
                </c:pt>
                <c:pt idx="17">
                  <c:v>198</c:v>
                </c:pt>
                <c:pt idx="18">
                  <c:v>343</c:v>
                </c:pt>
                <c:pt idx="19">
                  <c:v>227</c:v>
                </c:pt>
                <c:pt idx="20">
                  <c:v>227</c:v>
                </c:pt>
                <c:pt idx="21">
                  <c:v>303</c:v>
                </c:pt>
                <c:pt idx="22">
                  <c:v>201</c:v>
                </c:pt>
                <c:pt idx="23">
                  <c:v>184</c:v>
                </c:pt>
                <c:pt idx="24">
                  <c:v>268</c:v>
                </c:pt>
                <c:pt idx="25">
                  <c:v>188</c:v>
                </c:pt>
                <c:pt idx="26">
                  <c:v>162</c:v>
                </c:pt>
                <c:pt idx="27">
                  <c:v>240</c:v>
                </c:pt>
                <c:pt idx="28">
                  <c:v>149</c:v>
                </c:pt>
                <c:pt idx="29">
                  <c:v>141</c:v>
                </c:pt>
                <c:pt idx="30">
                  <c:v>196</c:v>
                </c:pt>
                <c:pt idx="31">
                  <c:v>149</c:v>
                </c:pt>
                <c:pt idx="32">
                  <c:v>134</c:v>
                </c:pt>
              </c:numCache>
            </c:numRef>
          </c:val>
        </c:ser>
        <c:marker val="1"/>
        <c:axId val="120667136"/>
        <c:axId val="120871168"/>
      </c:lineChart>
      <c:catAx>
        <c:axId val="120667136"/>
        <c:scaling>
          <c:orientation val="minMax"/>
        </c:scaling>
        <c:axPos val="b"/>
        <c:tickLblPos val="nextTo"/>
        <c:crossAx val="120871168"/>
        <c:crosses val="autoZero"/>
        <c:auto val="1"/>
        <c:lblAlgn val="ctr"/>
        <c:lblOffset val="100"/>
      </c:catAx>
      <c:valAx>
        <c:axId val="120871168"/>
        <c:scaling>
          <c:orientation val="minMax"/>
          <c:max val="2000"/>
        </c:scaling>
        <c:axPos val="l"/>
        <c:majorGridlines/>
        <c:numFmt formatCode="General" sourceLinked="1"/>
        <c:tickLblPos val="nextTo"/>
        <c:crossAx val="120667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2792723918261"/>
          <c:y val="3.9700324815719876E-2"/>
          <c:w val="6.4899531001247845E-2"/>
          <c:h val="0.23094397683048257"/>
        </c:manualLayout>
      </c:layout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35"/>
  <c:chart>
    <c:plotArea>
      <c:layout/>
      <c:barChart>
        <c:barDir val="col"/>
        <c:grouping val="clustered"/>
        <c:ser>
          <c:idx val="0"/>
          <c:order val="0"/>
          <c:tx>
            <c:strRef>
              <c:f>Tabelle2!$J$64</c:f>
              <c:strCache>
                <c:ptCount val="1"/>
                <c:pt idx="0">
                  <c:v>CEU</c:v>
                </c:pt>
              </c:strCache>
            </c:strRef>
          </c:tx>
          <c:cat>
            <c:strRef>
              <c:f>Tabelle2!$I$65:$I$71</c:f>
              <c:strCache>
                <c:ptCount val="7"/>
                <c:pt idx="0">
                  <c:v>farStarts:</c:v>
                </c:pt>
                <c:pt idx="1">
                  <c:v>farEnds:</c:v>
                </c:pt>
                <c:pt idx="2">
                  <c:v>skippedExons:</c:v>
                </c:pt>
                <c:pt idx="3">
                  <c:v>Δ3</c:v>
                </c:pt>
                <c:pt idx="4">
                  <c:v>Δ4</c:v>
                </c:pt>
                <c:pt idx="5">
                  <c:v>Δ5</c:v>
                </c:pt>
                <c:pt idx="6">
                  <c:v>Δ6</c:v>
                </c:pt>
              </c:strCache>
            </c:strRef>
          </c:cat>
          <c:val>
            <c:numRef>
              <c:f>Tabelle2!$J$65:$J$71</c:f>
              <c:numCache>
                <c:formatCode>General</c:formatCode>
                <c:ptCount val="7"/>
                <c:pt idx="0">
                  <c:v>1082</c:v>
                </c:pt>
                <c:pt idx="1">
                  <c:v>1000</c:v>
                </c:pt>
                <c:pt idx="2">
                  <c:v>19451</c:v>
                </c:pt>
                <c:pt idx="3">
                  <c:v>1960</c:v>
                </c:pt>
                <c:pt idx="4">
                  <c:v>1370</c:v>
                </c:pt>
                <c:pt idx="5">
                  <c:v>646</c:v>
                </c:pt>
                <c:pt idx="6">
                  <c:v>527</c:v>
                </c:pt>
              </c:numCache>
            </c:numRef>
          </c:val>
        </c:ser>
        <c:ser>
          <c:idx val="1"/>
          <c:order val="1"/>
          <c:tx>
            <c:strRef>
              <c:f>Tabelle2!$K$64</c:f>
              <c:strCache>
                <c:ptCount val="1"/>
                <c:pt idx="0">
                  <c:v>FIN</c:v>
                </c:pt>
              </c:strCache>
            </c:strRef>
          </c:tx>
          <c:cat>
            <c:strRef>
              <c:f>Tabelle2!$I$65:$I$71</c:f>
              <c:strCache>
                <c:ptCount val="7"/>
                <c:pt idx="0">
                  <c:v>farStarts:</c:v>
                </c:pt>
                <c:pt idx="1">
                  <c:v>farEnds:</c:v>
                </c:pt>
                <c:pt idx="2">
                  <c:v>skippedExons:</c:v>
                </c:pt>
                <c:pt idx="3">
                  <c:v>Δ3</c:v>
                </c:pt>
                <c:pt idx="4">
                  <c:v>Δ4</c:v>
                </c:pt>
                <c:pt idx="5">
                  <c:v>Δ5</c:v>
                </c:pt>
                <c:pt idx="6">
                  <c:v>Δ6</c:v>
                </c:pt>
              </c:strCache>
            </c:strRef>
          </c:cat>
          <c:val>
            <c:numRef>
              <c:f>Tabelle2!$K$65:$K$71</c:f>
              <c:numCache>
                <c:formatCode>General</c:formatCode>
                <c:ptCount val="7"/>
                <c:pt idx="0">
                  <c:v>1106</c:v>
                </c:pt>
                <c:pt idx="1">
                  <c:v>1014</c:v>
                </c:pt>
                <c:pt idx="2">
                  <c:v>19565</c:v>
                </c:pt>
                <c:pt idx="3">
                  <c:v>1966</c:v>
                </c:pt>
                <c:pt idx="4">
                  <c:v>1371</c:v>
                </c:pt>
                <c:pt idx="5">
                  <c:v>649</c:v>
                </c:pt>
                <c:pt idx="6">
                  <c:v>526</c:v>
                </c:pt>
              </c:numCache>
            </c:numRef>
          </c:val>
        </c:ser>
        <c:ser>
          <c:idx val="2"/>
          <c:order val="2"/>
          <c:tx>
            <c:strRef>
              <c:f>Tabelle2!$L$64</c:f>
              <c:strCache>
                <c:ptCount val="1"/>
                <c:pt idx="0">
                  <c:v>GBR</c:v>
                </c:pt>
              </c:strCache>
            </c:strRef>
          </c:tx>
          <c:cat>
            <c:strRef>
              <c:f>Tabelle2!$I$65:$I$71</c:f>
              <c:strCache>
                <c:ptCount val="7"/>
                <c:pt idx="0">
                  <c:v>farStarts:</c:v>
                </c:pt>
                <c:pt idx="1">
                  <c:v>farEnds:</c:v>
                </c:pt>
                <c:pt idx="2">
                  <c:v>skippedExons:</c:v>
                </c:pt>
                <c:pt idx="3">
                  <c:v>Δ3</c:v>
                </c:pt>
                <c:pt idx="4">
                  <c:v>Δ4</c:v>
                </c:pt>
                <c:pt idx="5">
                  <c:v>Δ5</c:v>
                </c:pt>
                <c:pt idx="6">
                  <c:v>Δ6</c:v>
                </c:pt>
              </c:strCache>
            </c:strRef>
          </c:cat>
          <c:val>
            <c:numRef>
              <c:f>Tabelle2!$L$65:$L$71</c:f>
              <c:numCache>
                <c:formatCode>General</c:formatCode>
                <c:ptCount val="7"/>
                <c:pt idx="0">
                  <c:v>1095</c:v>
                </c:pt>
                <c:pt idx="1">
                  <c:v>1009</c:v>
                </c:pt>
                <c:pt idx="2">
                  <c:v>19551</c:v>
                </c:pt>
                <c:pt idx="3">
                  <c:v>1964</c:v>
                </c:pt>
                <c:pt idx="4">
                  <c:v>1374</c:v>
                </c:pt>
                <c:pt idx="5">
                  <c:v>649</c:v>
                </c:pt>
                <c:pt idx="6">
                  <c:v>524</c:v>
                </c:pt>
              </c:numCache>
            </c:numRef>
          </c:val>
        </c:ser>
        <c:ser>
          <c:idx val="3"/>
          <c:order val="3"/>
          <c:tx>
            <c:strRef>
              <c:f>Tabelle2!$M$64</c:f>
              <c:strCache>
                <c:ptCount val="1"/>
                <c:pt idx="0">
                  <c:v>TSI</c:v>
                </c:pt>
              </c:strCache>
            </c:strRef>
          </c:tx>
          <c:cat>
            <c:strRef>
              <c:f>Tabelle2!$I$65:$I$71</c:f>
              <c:strCache>
                <c:ptCount val="7"/>
                <c:pt idx="0">
                  <c:v>farStarts:</c:v>
                </c:pt>
                <c:pt idx="1">
                  <c:v>farEnds:</c:v>
                </c:pt>
                <c:pt idx="2">
                  <c:v>skippedExons:</c:v>
                </c:pt>
                <c:pt idx="3">
                  <c:v>Δ3</c:v>
                </c:pt>
                <c:pt idx="4">
                  <c:v>Δ4</c:v>
                </c:pt>
                <c:pt idx="5">
                  <c:v>Δ5</c:v>
                </c:pt>
                <c:pt idx="6">
                  <c:v>Δ6</c:v>
                </c:pt>
              </c:strCache>
            </c:strRef>
          </c:cat>
          <c:val>
            <c:numRef>
              <c:f>Tabelle2!$M$65:$M$71</c:f>
              <c:numCache>
                <c:formatCode>General</c:formatCode>
                <c:ptCount val="7"/>
                <c:pt idx="0">
                  <c:v>1091</c:v>
                </c:pt>
                <c:pt idx="1">
                  <c:v>1010</c:v>
                </c:pt>
                <c:pt idx="2">
                  <c:v>19528</c:v>
                </c:pt>
                <c:pt idx="3">
                  <c:v>1967</c:v>
                </c:pt>
                <c:pt idx="4">
                  <c:v>1371</c:v>
                </c:pt>
                <c:pt idx="5">
                  <c:v>645</c:v>
                </c:pt>
                <c:pt idx="6">
                  <c:v>527</c:v>
                </c:pt>
              </c:numCache>
            </c:numRef>
          </c:val>
        </c:ser>
        <c:ser>
          <c:idx val="4"/>
          <c:order val="4"/>
          <c:tx>
            <c:strRef>
              <c:f>Tabelle2!$N$64</c:f>
              <c:strCache>
                <c:ptCount val="1"/>
                <c:pt idx="0">
                  <c:v>YRB</c:v>
                </c:pt>
              </c:strCache>
            </c:strRef>
          </c:tx>
          <c:cat>
            <c:strRef>
              <c:f>Tabelle2!$I$65:$I$71</c:f>
              <c:strCache>
                <c:ptCount val="7"/>
                <c:pt idx="0">
                  <c:v>farStarts:</c:v>
                </c:pt>
                <c:pt idx="1">
                  <c:v>farEnds:</c:v>
                </c:pt>
                <c:pt idx="2">
                  <c:v>skippedExons:</c:v>
                </c:pt>
                <c:pt idx="3">
                  <c:v>Δ3</c:v>
                </c:pt>
                <c:pt idx="4">
                  <c:v>Δ4</c:v>
                </c:pt>
                <c:pt idx="5">
                  <c:v>Δ5</c:v>
                </c:pt>
                <c:pt idx="6">
                  <c:v>Δ6</c:v>
                </c:pt>
              </c:strCache>
            </c:strRef>
          </c:cat>
          <c:val>
            <c:numRef>
              <c:f>Tabelle2!$N$65:$N$71</c:f>
              <c:numCache>
                <c:formatCode>General</c:formatCode>
                <c:ptCount val="7"/>
                <c:pt idx="0">
                  <c:v>1087</c:v>
                </c:pt>
                <c:pt idx="1">
                  <c:v>1004</c:v>
                </c:pt>
                <c:pt idx="2">
                  <c:v>19451</c:v>
                </c:pt>
                <c:pt idx="3">
                  <c:v>1968</c:v>
                </c:pt>
                <c:pt idx="4">
                  <c:v>1368</c:v>
                </c:pt>
                <c:pt idx="5">
                  <c:v>649</c:v>
                </c:pt>
                <c:pt idx="6">
                  <c:v>525</c:v>
                </c:pt>
              </c:numCache>
            </c:numRef>
          </c:val>
        </c:ser>
        <c:axId val="67073152"/>
        <c:axId val="67085440"/>
      </c:barChart>
      <c:catAx>
        <c:axId val="67073152"/>
        <c:scaling>
          <c:orientation val="minMax"/>
        </c:scaling>
        <c:axPos val="b"/>
        <c:tickLblPos val="nextTo"/>
        <c:crossAx val="67085440"/>
        <c:crosses val="autoZero"/>
        <c:auto val="1"/>
        <c:lblAlgn val="ctr"/>
        <c:lblOffset val="100"/>
      </c:catAx>
      <c:valAx>
        <c:axId val="67085440"/>
        <c:scaling>
          <c:orientation val="minMax"/>
          <c:max val="20000"/>
          <c:min val="0"/>
        </c:scaling>
        <c:axPos val="l"/>
        <c:majorGridlines/>
        <c:numFmt formatCode="General" sourceLinked="1"/>
        <c:minorTickMark val="out"/>
        <c:tickLblPos val="nextTo"/>
        <c:crossAx val="67073152"/>
        <c:crosses val="autoZero"/>
        <c:crossBetween val="between"/>
        <c:majorUnit val="2000"/>
        <c:minorUnit val="500"/>
      </c:valAx>
    </c:plotArea>
    <c:legend>
      <c:legendPos val="r"/>
      <c:layout/>
    </c:legend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35"/>
  <c:chart>
    <c:title>
      <c:tx>
        <c:rich>
          <a:bodyPr/>
          <a:lstStyle/>
          <a:p>
            <a:pPr>
              <a:defRPr/>
            </a:pPr>
            <a:r>
              <a:rPr lang="de-DE" dirty="0" err="1"/>
              <a:t>nucleotide</a:t>
            </a:r>
            <a:r>
              <a:rPr lang="de-DE" dirty="0"/>
              <a:t> </a:t>
            </a:r>
            <a:r>
              <a:rPr lang="de-DE" dirty="0" err="1"/>
              <a:t>usage</a:t>
            </a:r>
            <a:r>
              <a:rPr lang="de-DE" dirty="0"/>
              <a:t>: </a:t>
            </a:r>
            <a:r>
              <a:rPr lang="de-DE" dirty="0" err="1"/>
              <a:t>splice-donor</a:t>
            </a:r>
            <a:r>
              <a:rPr lang="de-DE" dirty="0"/>
              <a:t> (</a:t>
            </a:r>
            <a:r>
              <a:rPr lang="de-DE" dirty="0" smtClean="0"/>
              <a:t>N=1,201,663)</a:t>
            </a:r>
            <a:endParaRPr lang="de-DE" dirty="0"/>
          </a:p>
        </c:rich>
      </c:tx>
      <c:layout>
        <c:manualLayout>
          <c:xMode val="edge"/>
          <c:yMode val="edge"/>
          <c:x val="0.30032559903900868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5.4093365265721241E-2"/>
          <c:y val="0.12196433779110953"/>
          <c:w val="0.90055922239288333"/>
          <c:h val="0.76735846945625419"/>
        </c:manualLayout>
      </c:layout>
      <c:barChart>
        <c:barDir val="col"/>
        <c:grouping val="percentStacked"/>
        <c:ser>
          <c:idx val="3"/>
          <c:order val="0"/>
          <c:tx>
            <c:v>T</c:v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</c:spPr>
          <c:cat>
            <c:strRef>
              <c:f>all_data!$J$18:$S$18</c:f>
              <c:strCache>
                <c:ptCount val="10"/>
                <c:pt idx="0">
                  <c:v>ex(n-3)</c:v>
                </c:pt>
                <c:pt idx="1">
                  <c:v>ex(n-2)</c:v>
                </c:pt>
                <c:pt idx="2">
                  <c:v>ex(n-1)</c:v>
                </c:pt>
                <c:pt idx="3">
                  <c:v>ex(n)</c:v>
                </c:pt>
                <c:pt idx="4">
                  <c:v>in(1)</c:v>
                </c:pt>
                <c:pt idx="5">
                  <c:v>in(2)</c:v>
                </c:pt>
                <c:pt idx="6">
                  <c:v>in(2)</c:v>
                </c:pt>
                <c:pt idx="7">
                  <c:v>in(3)</c:v>
                </c:pt>
                <c:pt idx="8">
                  <c:v>in(4)</c:v>
                </c:pt>
                <c:pt idx="9">
                  <c:v>in(5)</c:v>
                </c:pt>
              </c:strCache>
            </c:strRef>
          </c:cat>
          <c:val>
            <c:numRef>
              <c:f>all_data!$J$17:$S$17</c:f>
              <c:numCache>
                <c:formatCode>0.00</c:formatCode>
                <c:ptCount val="10"/>
                <c:pt idx="0">
                  <c:v>0.21931939320757982</c:v>
                </c:pt>
                <c:pt idx="1">
                  <c:v>0.17581884438482337</c:v>
                </c:pt>
                <c:pt idx="2">
                  <c:v>0.15237549962010979</c:v>
                </c:pt>
                <c:pt idx="3">
                  <c:v>0.10139448414405702</c:v>
                </c:pt>
                <c:pt idx="4">
                  <c:v>5.1137465329297816E-3</c:v>
                </c:pt>
                <c:pt idx="5">
                  <c:v>0.94283588660048612</c:v>
                </c:pt>
                <c:pt idx="6">
                  <c:v>7.6527279278799459E-2</c:v>
                </c:pt>
                <c:pt idx="7">
                  <c:v>0.16361658801178033</c:v>
                </c:pt>
                <c:pt idx="8">
                  <c:v>0.12297124901074594</c:v>
                </c:pt>
                <c:pt idx="9">
                  <c:v>0.43954835923216407</c:v>
                </c:pt>
              </c:numCache>
            </c:numRef>
          </c:val>
        </c:ser>
        <c:ser>
          <c:idx val="2"/>
          <c:order val="1"/>
          <c:tx>
            <c:v>G</c:v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</c:spPr>
          <c:pictureOptions>
            <c:pictureFormat val="stretch"/>
          </c:pictureOptions>
          <c:cat>
            <c:strRef>
              <c:f>all_data!$J$18:$S$18</c:f>
              <c:strCache>
                <c:ptCount val="10"/>
                <c:pt idx="0">
                  <c:v>ex(n-3)</c:v>
                </c:pt>
                <c:pt idx="1">
                  <c:v>ex(n-2)</c:v>
                </c:pt>
                <c:pt idx="2">
                  <c:v>ex(n-1)</c:v>
                </c:pt>
                <c:pt idx="3">
                  <c:v>ex(n)</c:v>
                </c:pt>
                <c:pt idx="4">
                  <c:v>in(1)</c:v>
                </c:pt>
                <c:pt idx="5">
                  <c:v>in(2)</c:v>
                </c:pt>
                <c:pt idx="6">
                  <c:v>in(2)</c:v>
                </c:pt>
                <c:pt idx="7">
                  <c:v>in(3)</c:v>
                </c:pt>
                <c:pt idx="8">
                  <c:v>in(4)</c:v>
                </c:pt>
                <c:pt idx="9">
                  <c:v>in(5)</c:v>
                </c:pt>
              </c:strCache>
            </c:strRef>
          </c:cat>
          <c:val>
            <c:numRef>
              <c:f>all_data!$J$16:$S$16</c:f>
              <c:numCache>
                <c:formatCode>0.00</c:formatCode>
                <c:ptCount val="10"/>
                <c:pt idx="0">
                  <c:v>0.24855304690250096</c:v>
                </c:pt>
                <c:pt idx="1">
                  <c:v>0.20018424466759815</c:v>
                </c:pt>
                <c:pt idx="2">
                  <c:v>0.15134609287296022</c:v>
                </c:pt>
                <c:pt idx="3">
                  <c:v>0.70050005700433482</c:v>
                </c:pt>
                <c:pt idx="4">
                  <c:v>0.91992430490079169</c:v>
                </c:pt>
                <c:pt idx="5">
                  <c:v>3.5117998973089795E-4</c:v>
                </c:pt>
                <c:pt idx="6">
                  <c:v>0.34187372000302912</c:v>
                </c:pt>
                <c:pt idx="7">
                  <c:v>0.16639606944709123</c:v>
                </c:pt>
                <c:pt idx="8">
                  <c:v>0.6598905017463299</c:v>
                </c:pt>
                <c:pt idx="9">
                  <c:v>0.2036269736190596</c:v>
                </c:pt>
              </c:numCache>
            </c:numRef>
          </c:val>
        </c:ser>
        <c:ser>
          <c:idx val="1"/>
          <c:order val="2"/>
          <c:tx>
            <c:v>C</c:v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</c:spPr>
          <c:cat>
            <c:strRef>
              <c:f>all_data!$J$18:$S$18</c:f>
              <c:strCache>
                <c:ptCount val="10"/>
                <c:pt idx="0">
                  <c:v>ex(n-3)</c:v>
                </c:pt>
                <c:pt idx="1">
                  <c:v>ex(n-2)</c:v>
                </c:pt>
                <c:pt idx="2">
                  <c:v>ex(n-1)</c:v>
                </c:pt>
                <c:pt idx="3">
                  <c:v>ex(n)</c:v>
                </c:pt>
                <c:pt idx="4">
                  <c:v>in(1)</c:v>
                </c:pt>
                <c:pt idx="5">
                  <c:v>in(2)</c:v>
                </c:pt>
                <c:pt idx="6">
                  <c:v>in(2)</c:v>
                </c:pt>
                <c:pt idx="7">
                  <c:v>in(3)</c:v>
                </c:pt>
                <c:pt idx="8">
                  <c:v>in(4)</c:v>
                </c:pt>
                <c:pt idx="9">
                  <c:v>in(5)</c:v>
                </c:pt>
              </c:strCache>
            </c:strRef>
          </c:cat>
          <c:val>
            <c:numRef>
              <c:f>all_data!$J$15:$S$15</c:f>
              <c:numCache>
                <c:formatCode>0.00</c:formatCode>
                <c:ptCount val="10"/>
                <c:pt idx="0">
                  <c:v>0.24523015188118466</c:v>
                </c:pt>
                <c:pt idx="1">
                  <c:v>0.31639569496605952</c:v>
                </c:pt>
                <c:pt idx="2">
                  <c:v>0.11023057213212023</c:v>
                </c:pt>
                <c:pt idx="3">
                  <c:v>5.2106955111374822E-2</c:v>
                </c:pt>
                <c:pt idx="4">
                  <c:v>6.0311418425964686E-2</c:v>
                </c:pt>
                <c:pt idx="5">
                  <c:v>5.637853541300681E-2</c:v>
                </c:pt>
                <c:pt idx="6">
                  <c:v>6.6036817310676954E-2</c:v>
                </c:pt>
                <c:pt idx="7">
                  <c:v>0.11502559369806677</c:v>
                </c:pt>
                <c:pt idx="8">
                  <c:v>9.2425247344721434E-2</c:v>
                </c:pt>
                <c:pt idx="9">
                  <c:v>0.16443046012068274</c:v>
                </c:pt>
              </c:numCache>
            </c:numRef>
          </c:val>
        </c:ser>
        <c:ser>
          <c:idx val="0"/>
          <c:order val="3"/>
          <c:tx>
            <c:v>A</c:v>
          </c:tx>
          <c:spPr>
            <a:blipFill>
              <a:blip xmlns:r="http://schemas.openxmlformats.org/officeDocument/2006/relationships" r:embed="rId4"/>
              <a:stretch>
                <a:fillRect/>
              </a:stretch>
            </a:blipFill>
            <a:ln>
              <a:noFill/>
            </a:ln>
          </c:spPr>
          <c:cat>
            <c:strRef>
              <c:f>all_data!$J$18:$S$18</c:f>
              <c:strCache>
                <c:ptCount val="10"/>
                <c:pt idx="0">
                  <c:v>ex(n-3)</c:v>
                </c:pt>
                <c:pt idx="1">
                  <c:v>ex(n-2)</c:v>
                </c:pt>
                <c:pt idx="2">
                  <c:v>ex(n-1)</c:v>
                </c:pt>
                <c:pt idx="3">
                  <c:v>ex(n)</c:v>
                </c:pt>
                <c:pt idx="4">
                  <c:v>in(1)</c:v>
                </c:pt>
                <c:pt idx="5">
                  <c:v>in(2)</c:v>
                </c:pt>
                <c:pt idx="6">
                  <c:v>in(2)</c:v>
                </c:pt>
                <c:pt idx="7">
                  <c:v>in(3)</c:v>
                </c:pt>
                <c:pt idx="8">
                  <c:v>in(4)</c:v>
                </c:pt>
                <c:pt idx="9">
                  <c:v>in(5)</c:v>
                </c:pt>
              </c:strCache>
            </c:strRef>
          </c:cat>
          <c:val>
            <c:numRef>
              <c:f>all_data!$J$14:$S$14</c:f>
              <c:numCache>
                <c:formatCode>0.00</c:formatCode>
                <c:ptCount val="10"/>
                <c:pt idx="0">
                  <c:v>0.28689740800873459</c:v>
                </c:pt>
                <c:pt idx="1">
                  <c:v>0.30760121598151896</c:v>
                </c:pt>
                <c:pt idx="2">
                  <c:v>0.58604783537480976</c:v>
                </c:pt>
                <c:pt idx="3">
                  <c:v>0.14599850374023332</c:v>
                </c:pt>
                <c:pt idx="4">
                  <c:v>1.4650530140313882E-2</c:v>
                </c:pt>
                <c:pt idx="5">
                  <c:v>4.3439799677613439E-4</c:v>
                </c:pt>
                <c:pt idx="6">
                  <c:v>0.51556218340749449</c:v>
                </c:pt>
                <c:pt idx="7">
                  <c:v>0.55496174884306171</c:v>
                </c:pt>
                <c:pt idx="8">
                  <c:v>0.12471300189820274</c:v>
                </c:pt>
                <c:pt idx="9">
                  <c:v>0.19239420702809357</c:v>
                </c:pt>
              </c:numCache>
            </c:numRef>
          </c:val>
        </c:ser>
        <c:gapWidth val="25"/>
        <c:overlap val="100"/>
        <c:axId val="65674240"/>
        <c:axId val="67084672"/>
      </c:barChart>
      <c:catAx>
        <c:axId val="65674240"/>
        <c:scaling>
          <c:orientation val="minMax"/>
        </c:scaling>
        <c:axPos val="b"/>
        <c:tickLblPos val="nextTo"/>
        <c:crossAx val="67084672"/>
        <c:crosses val="autoZero"/>
        <c:auto val="1"/>
        <c:lblAlgn val="ctr"/>
        <c:lblOffset val="100"/>
      </c:catAx>
      <c:valAx>
        <c:axId val="67084672"/>
        <c:scaling>
          <c:orientation val="minMax"/>
        </c:scaling>
        <c:axPos val="l"/>
        <c:majorGridlines>
          <c:spPr>
            <a:ln>
              <a:solidFill>
                <a:prstClr val="white">
                  <a:lumMod val="85000"/>
                </a:prstClr>
              </a:solidFill>
            </a:ln>
          </c:spPr>
        </c:majorGridlines>
        <c:numFmt formatCode="0%" sourceLinked="1"/>
        <c:tickLblPos val="nextTo"/>
        <c:crossAx val="65674240"/>
        <c:crosses val="autoZero"/>
        <c:crossBetween val="between"/>
      </c:valAx>
      <c:spPr>
        <a:noFill/>
        <a:ln>
          <a:noFill/>
        </a:ln>
      </c:spPr>
    </c:plotArea>
    <c:legend>
      <c:legendPos val="r"/>
      <c:layout/>
    </c:legend>
    <c:plotVisOnly val="1"/>
  </c:chart>
  <c:spPr>
    <a:ln>
      <a:noFill/>
    </a:ln>
  </c:spPr>
  <c:externalData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35"/>
  <c:chart>
    <c:title>
      <c:tx>
        <c:rich>
          <a:bodyPr/>
          <a:lstStyle/>
          <a:p>
            <a:pPr>
              <a:defRPr/>
            </a:pPr>
            <a:r>
              <a:rPr lang="de-DE" dirty="0" err="1"/>
              <a:t>nucleotide</a:t>
            </a:r>
            <a:r>
              <a:rPr lang="de-DE" dirty="0"/>
              <a:t> </a:t>
            </a:r>
            <a:r>
              <a:rPr lang="de-DE" dirty="0" err="1"/>
              <a:t>usage</a:t>
            </a:r>
            <a:r>
              <a:rPr lang="de-DE" dirty="0"/>
              <a:t>: </a:t>
            </a:r>
            <a:r>
              <a:rPr lang="de-DE" dirty="0" err="1" smtClean="0"/>
              <a:t>splice-acceptor</a:t>
            </a:r>
            <a:r>
              <a:rPr lang="de-DE" dirty="0" smtClean="0"/>
              <a:t> </a:t>
            </a:r>
            <a:r>
              <a:rPr lang="de-DE" sz="1800" b="1" i="0" u="none" strike="noStrike" baseline="0" dirty="0" smtClean="0"/>
              <a:t>(N=1,201,663)</a:t>
            </a:r>
            <a:endParaRPr lang="de-DE" dirty="0"/>
          </a:p>
        </c:rich>
      </c:tx>
      <c:layout>
        <c:manualLayout>
          <c:xMode val="edge"/>
          <c:yMode val="edge"/>
          <c:x val="0.3109784613725366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5.4093365265721276E-2"/>
          <c:y val="0.12196433779110956"/>
          <c:w val="0.88875133872213752"/>
          <c:h val="0.75847784739315283"/>
        </c:manualLayout>
      </c:layout>
      <c:barChart>
        <c:barDir val="col"/>
        <c:grouping val="percentStacked"/>
        <c:ser>
          <c:idx val="3"/>
          <c:order val="0"/>
          <c:tx>
            <c:v>T</c:v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</c:spPr>
          <c:cat>
            <c:strRef>
              <c:f>nucleotide_usage_acceptor!$I$12:$R$12</c:f>
              <c:strCache>
                <c:ptCount val="10"/>
                <c:pt idx="0">
                  <c:v>in(n-4)</c:v>
                </c:pt>
                <c:pt idx="1">
                  <c:v>in(n-3)</c:v>
                </c:pt>
                <c:pt idx="2">
                  <c:v>in(n-2)</c:v>
                </c:pt>
                <c:pt idx="3">
                  <c:v>in(n-1)</c:v>
                </c:pt>
                <c:pt idx="4">
                  <c:v>in(n)</c:v>
                </c:pt>
                <c:pt idx="5">
                  <c:v>ex(1)</c:v>
                </c:pt>
                <c:pt idx="6">
                  <c:v>ex(2)</c:v>
                </c:pt>
                <c:pt idx="7">
                  <c:v>ex(3)</c:v>
                </c:pt>
                <c:pt idx="8">
                  <c:v>ex(4)</c:v>
                </c:pt>
                <c:pt idx="9">
                  <c:v>ex(5)</c:v>
                </c:pt>
              </c:strCache>
            </c:strRef>
          </c:cat>
          <c:val>
            <c:numRef>
              <c:f>nucleotide_usage_acceptor!$I$11:$R$11</c:f>
              <c:numCache>
                <c:formatCode>0.00</c:formatCode>
                <c:ptCount val="10"/>
                <c:pt idx="0">
                  <c:v>0.471537361140353</c:v>
                </c:pt>
                <c:pt idx="1">
                  <c:v>0.28627410513596574</c:v>
                </c:pt>
                <c:pt idx="2">
                  <c:v>0.28345883995762539</c:v>
                </c:pt>
                <c:pt idx="3">
                  <c:v>1.9473013648585335E-4</c:v>
                </c:pt>
                <c:pt idx="4">
                  <c:v>1.5787288116551813E-2</c:v>
                </c:pt>
                <c:pt idx="5">
                  <c:v>0.16412505003482675</c:v>
                </c:pt>
                <c:pt idx="6">
                  <c:v>0.34769565177591388</c:v>
                </c:pt>
                <c:pt idx="7">
                  <c:v>0.28479948205112415</c:v>
                </c:pt>
                <c:pt idx="8">
                  <c:v>0.27963580471396721</c:v>
                </c:pt>
                <c:pt idx="9">
                  <c:v>0.28522805478740709</c:v>
                </c:pt>
              </c:numCache>
            </c:numRef>
          </c:val>
        </c:ser>
        <c:ser>
          <c:idx val="2"/>
          <c:order val="1"/>
          <c:tx>
            <c:v>G</c:v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  <a:ln>
              <a:noFill/>
            </a:ln>
          </c:spPr>
          <c:pictureOptions>
            <c:pictureFormat val="stretch"/>
          </c:pictureOptions>
          <c:cat>
            <c:strRef>
              <c:f>nucleotide_usage_acceptor!$I$12:$R$12</c:f>
              <c:strCache>
                <c:ptCount val="10"/>
                <c:pt idx="0">
                  <c:v>in(n-4)</c:v>
                </c:pt>
                <c:pt idx="1">
                  <c:v>in(n-3)</c:v>
                </c:pt>
                <c:pt idx="2">
                  <c:v>in(n-2)</c:v>
                </c:pt>
                <c:pt idx="3">
                  <c:v>in(n-1)</c:v>
                </c:pt>
                <c:pt idx="4">
                  <c:v>in(n)</c:v>
                </c:pt>
                <c:pt idx="5">
                  <c:v>ex(1)</c:v>
                </c:pt>
                <c:pt idx="6">
                  <c:v>ex(2)</c:v>
                </c:pt>
                <c:pt idx="7">
                  <c:v>ex(3)</c:v>
                </c:pt>
                <c:pt idx="8">
                  <c:v>ex(4)</c:v>
                </c:pt>
                <c:pt idx="9">
                  <c:v>ex(5)</c:v>
                </c:pt>
              </c:strCache>
            </c:strRef>
          </c:cat>
          <c:val>
            <c:numRef>
              <c:f>nucleotide_usage_acceptor!$I$10:$R$10</c:f>
              <c:numCache>
                <c:formatCode>0.00</c:formatCode>
                <c:ptCount val="10"/>
                <c:pt idx="0">
                  <c:v>0.11836846104107392</c:v>
                </c:pt>
                <c:pt idx="1">
                  <c:v>0.21252048203198401</c:v>
                </c:pt>
                <c:pt idx="2">
                  <c:v>5.1528589962410429E-2</c:v>
                </c:pt>
                <c:pt idx="3">
                  <c:v>2.7682470043597914E-2</c:v>
                </c:pt>
                <c:pt idx="4">
                  <c:v>0.91500195978406595</c:v>
                </c:pt>
                <c:pt idx="5">
                  <c:v>0.38200310736038307</c:v>
                </c:pt>
                <c:pt idx="6">
                  <c:v>0.20013098514308919</c:v>
                </c:pt>
                <c:pt idx="7">
                  <c:v>0.23873332207116305</c:v>
                </c:pt>
                <c:pt idx="8">
                  <c:v>0.22572385102978124</c:v>
                </c:pt>
                <c:pt idx="9">
                  <c:v>0.22338209631152828</c:v>
                </c:pt>
              </c:numCache>
            </c:numRef>
          </c:val>
        </c:ser>
        <c:ser>
          <c:idx val="1"/>
          <c:order val="2"/>
          <c:tx>
            <c:v>C</c:v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</c:spPr>
          <c:cat>
            <c:strRef>
              <c:f>nucleotide_usage_acceptor!$I$12:$R$12</c:f>
              <c:strCache>
                <c:ptCount val="10"/>
                <c:pt idx="0">
                  <c:v>in(n-4)</c:v>
                </c:pt>
                <c:pt idx="1">
                  <c:v>in(n-3)</c:v>
                </c:pt>
                <c:pt idx="2">
                  <c:v>in(n-2)</c:v>
                </c:pt>
                <c:pt idx="3">
                  <c:v>in(n-1)</c:v>
                </c:pt>
                <c:pt idx="4">
                  <c:v>in(n)</c:v>
                </c:pt>
                <c:pt idx="5">
                  <c:v>ex(1)</c:v>
                </c:pt>
                <c:pt idx="6">
                  <c:v>ex(2)</c:v>
                </c:pt>
                <c:pt idx="7">
                  <c:v>ex(3)</c:v>
                </c:pt>
                <c:pt idx="8">
                  <c:v>ex(4)</c:v>
                </c:pt>
                <c:pt idx="9">
                  <c:v>ex(5)</c:v>
                </c:pt>
              </c:strCache>
            </c:strRef>
          </c:cat>
          <c:val>
            <c:numRef>
              <c:f>nucleotide_usage_acceptor!$I$9:$R$9</c:f>
              <c:numCache>
                <c:formatCode>0.00</c:formatCode>
                <c:ptCount val="10"/>
                <c:pt idx="0">
                  <c:v>0.27154285352881796</c:v>
                </c:pt>
                <c:pt idx="1">
                  <c:v>0.25358107888817416</c:v>
                </c:pt>
                <c:pt idx="2">
                  <c:v>0.5461955639809164</c:v>
                </c:pt>
                <c:pt idx="3">
                  <c:v>2.3800350014937632E-4</c:v>
                </c:pt>
                <c:pt idx="4">
                  <c:v>6.4024605900323134E-2</c:v>
                </c:pt>
                <c:pt idx="5">
                  <c:v>0.18569931836130429</c:v>
                </c:pt>
                <c:pt idx="6">
                  <c:v>0.20420201004774216</c:v>
                </c:pt>
                <c:pt idx="7">
                  <c:v>0.22357849080815503</c:v>
                </c:pt>
                <c:pt idx="8">
                  <c:v>0.25922825284626388</c:v>
                </c:pt>
                <c:pt idx="9">
                  <c:v>0.23605287006423598</c:v>
                </c:pt>
              </c:numCache>
            </c:numRef>
          </c:val>
        </c:ser>
        <c:ser>
          <c:idx val="0"/>
          <c:order val="3"/>
          <c:tx>
            <c:v>A</c:v>
          </c:tx>
          <c:spPr>
            <a:blipFill>
              <a:blip xmlns:r="http://schemas.openxmlformats.org/officeDocument/2006/relationships" r:embed="rId4"/>
              <a:stretch>
                <a:fillRect/>
              </a:stretch>
            </a:blipFill>
            <a:ln>
              <a:noFill/>
            </a:ln>
          </c:spPr>
          <c:cat>
            <c:strRef>
              <c:f>nucleotide_usage_acceptor!$I$12:$R$12</c:f>
              <c:strCache>
                <c:ptCount val="10"/>
                <c:pt idx="0">
                  <c:v>in(n-4)</c:v>
                </c:pt>
                <c:pt idx="1">
                  <c:v>in(n-3)</c:v>
                </c:pt>
                <c:pt idx="2">
                  <c:v>in(n-2)</c:v>
                </c:pt>
                <c:pt idx="3">
                  <c:v>in(n-1)</c:v>
                </c:pt>
                <c:pt idx="4">
                  <c:v>in(n)</c:v>
                </c:pt>
                <c:pt idx="5">
                  <c:v>ex(1)</c:v>
                </c:pt>
                <c:pt idx="6">
                  <c:v>ex(2)</c:v>
                </c:pt>
                <c:pt idx="7">
                  <c:v>ex(3)</c:v>
                </c:pt>
                <c:pt idx="8">
                  <c:v>ex(4)</c:v>
                </c:pt>
                <c:pt idx="9">
                  <c:v>ex(5)</c:v>
                </c:pt>
              </c:strCache>
            </c:strRef>
          </c:cat>
          <c:val>
            <c:numRef>
              <c:f>nucleotide_usage_acceptor!$I$8:$R$8</c:f>
              <c:numCache>
                <c:formatCode>0.00</c:formatCode>
                <c:ptCount val="10"/>
                <c:pt idx="0">
                  <c:v>0.13855132428975511</c:v>
                </c:pt>
                <c:pt idx="1">
                  <c:v>0.24762433394387612</c:v>
                </c:pt>
                <c:pt idx="2">
                  <c:v>0.11881700609904773</c:v>
                </c:pt>
                <c:pt idx="3">
                  <c:v>0.97188479631976687</c:v>
                </c:pt>
                <c:pt idx="4">
                  <c:v>5.1861461990591372E-3</c:v>
                </c:pt>
                <c:pt idx="5">
                  <c:v>0.26817252424348592</c:v>
                </c:pt>
                <c:pt idx="6">
                  <c:v>0.24797135303325474</c:v>
                </c:pt>
                <c:pt idx="7">
                  <c:v>0.2528887050695578</c:v>
                </c:pt>
                <c:pt idx="8">
                  <c:v>0.23541209140998764</c:v>
                </c:pt>
                <c:pt idx="9">
                  <c:v>0.25533697883682865</c:v>
                </c:pt>
              </c:numCache>
            </c:numRef>
          </c:val>
        </c:ser>
        <c:gapWidth val="25"/>
        <c:overlap val="100"/>
        <c:axId val="88967040"/>
        <c:axId val="90638208"/>
      </c:barChart>
      <c:catAx>
        <c:axId val="88967040"/>
        <c:scaling>
          <c:orientation val="minMax"/>
        </c:scaling>
        <c:axPos val="b"/>
        <c:tickLblPos val="nextTo"/>
        <c:crossAx val="90638208"/>
        <c:crosses val="autoZero"/>
        <c:auto val="1"/>
        <c:lblAlgn val="ctr"/>
        <c:lblOffset val="100"/>
      </c:catAx>
      <c:valAx>
        <c:axId val="90638208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1"/>
        <c:tickLblPos val="nextTo"/>
        <c:spPr>
          <a:ln>
            <a:solidFill>
              <a:schemeClr val="accent1"/>
            </a:solidFill>
          </a:ln>
        </c:spPr>
        <c:crossAx val="88967040"/>
        <c:crosses val="autoZero"/>
        <c:crossBetween val="between"/>
      </c:valAx>
      <c:spPr>
        <a:noFill/>
        <a:ln>
          <a:noFill/>
        </a:ln>
      </c:spPr>
    </c:plotArea>
    <c:legend>
      <c:legendPos val="r"/>
      <c:layout/>
    </c:legend>
    <c:plotVisOnly val="1"/>
  </c:chart>
  <c:spPr>
    <a:ln>
      <a:noFill/>
    </a:ln>
  </c:spPr>
  <c:externalData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title>
      <c:tx>
        <c:rich>
          <a:bodyPr/>
          <a:lstStyle/>
          <a:p>
            <a:pPr>
              <a:defRPr/>
            </a:pPr>
            <a:r>
              <a:rPr lang="de-DE"/>
              <a:t>frequency</a:t>
            </a:r>
            <a:r>
              <a:rPr lang="de-DE" baseline="0"/>
              <a:t> of </a:t>
            </a:r>
            <a:r>
              <a:rPr lang="de-DE"/>
              <a:t>splice-donor patterns (represents=56.95%)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5.3486393148224919E-2"/>
          <c:y val="0.14484359097969896"/>
          <c:w val="0.93364810977575152"/>
          <c:h val="0.73917671005410079"/>
        </c:manualLayout>
      </c:layout>
      <c:barChart>
        <c:barDir val="col"/>
        <c:grouping val="clustered"/>
        <c:ser>
          <c:idx val="0"/>
          <c:order val="0"/>
          <c:cat>
            <c:strRef>
              <c:f>donor_pattern!$B$2:$B$18</c:f>
              <c:strCache>
                <c:ptCount val="17"/>
                <c:pt idx="0">
                  <c:v>AGGTAA</c:v>
                </c:pt>
                <c:pt idx="1">
                  <c:v>AGGTGA</c:v>
                </c:pt>
                <c:pt idx="2">
                  <c:v>AGGTAT</c:v>
                </c:pt>
                <c:pt idx="3">
                  <c:v>AGGTAG</c:v>
                </c:pt>
                <c:pt idx="4">
                  <c:v>TGGTAA</c:v>
                </c:pt>
                <c:pt idx="5">
                  <c:v>AGGTAC</c:v>
                </c:pt>
                <c:pt idx="6">
                  <c:v>TGGTGA</c:v>
                </c:pt>
                <c:pt idx="7">
                  <c:v>AGGTGG</c:v>
                </c:pt>
                <c:pt idx="8">
                  <c:v>GGGTAA</c:v>
                </c:pt>
                <c:pt idx="9">
                  <c:v>GGGTGA</c:v>
                </c:pt>
                <c:pt idx="10">
                  <c:v>AAGTAA</c:v>
                </c:pt>
                <c:pt idx="11">
                  <c:v>AGGTGC</c:v>
                </c:pt>
                <c:pt idx="12">
                  <c:v>AGGTGT</c:v>
                </c:pt>
                <c:pt idx="13">
                  <c:v>AGGTCA</c:v>
                </c:pt>
                <c:pt idx="14">
                  <c:v>CGGTGA</c:v>
                </c:pt>
                <c:pt idx="15">
                  <c:v>ATGTAA</c:v>
                </c:pt>
                <c:pt idx="16">
                  <c:v>CAGTAA</c:v>
                </c:pt>
              </c:strCache>
            </c:strRef>
          </c:cat>
          <c:val>
            <c:numRef>
              <c:f>donor_pattern!$D$2:$D$18</c:f>
              <c:numCache>
                <c:formatCode>0.00%</c:formatCode>
                <c:ptCount val="17"/>
                <c:pt idx="0">
                  <c:v>0.1188403071410204</c:v>
                </c:pt>
                <c:pt idx="1">
                  <c:v>8.584187080737278E-2</c:v>
                </c:pt>
                <c:pt idx="2">
                  <c:v>4.5141607921688524E-2</c:v>
                </c:pt>
                <c:pt idx="3">
                  <c:v>4.0582925495750474E-2</c:v>
                </c:pt>
                <c:pt idx="4">
                  <c:v>3.7619532264869603E-2</c:v>
                </c:pt>
                <c:pt idx="5">
                  <c:v>3.0845586491387352E-2</c:v>
                </c:pt>
                <c:pt idx="6">
                  <c:v>2.9197037771821217E-2</c:v>
                </c:pt>
                <c:pt idx="7">
                  <c:v>2.804696491445605E-2</c:v>
                </c:pt>
                <c:pt idx="8">
                  <c:v>2.4638355345883163E-2</c:v>
                </c:pt>
                <c:pt idx="9">
                  <c:v>2.2391469155661779E-2</c:v>
                </c:pt>
                <c:pt idx="10">
                  <c:v>2.2174270157273711E-2</c:v>
                </c:pt>
                <c:pt idx="11">
                  <c:v>1.6767596239544699E-2</c:v>
                </c:pt>
                <c:pt idx="12">
                  <c:v>1.6356499284741231E-2</c:v>
                </c:pt>
                <c:pt idx="13">
                  <c:v>1.5176467944839777E-2</c:v>
                </c:pt>
                <c:pt idx="14">
                  <c:v>1.4137075036844773E-2</c:v>
                </c:pt>
                <c:pt idx="15">
                  <c:v>1.1715431031828391E-2</c:v>
                </c:pt>
                <c:pt idx="16">
                  <c:v>1.0012790607682853E-2</c:v>
                </c:pt>
              </c:numCache>
            </c:numRef>
          </c:val>
        </c:ser>
        <c:gapWidth val="50"/>
        <c:axId val="92082944"/>
        <c:axId val="92084480"/>
      </c:barChart>
      <c:catAx>
        <c:axId val="92082944"/>
        <c:scaling>
          <c:orientation val="minMax"/>
        </c:scaling>
        <c:axPos val="b"/>
        <c:tickLblPos val="nextTo"/>
        <c:crossAx val="92084480"/>
        <c:crosses val="autoZero"/>
        <c:auto val="1"/>
        <c:lblAlgn val="ctr"/>
        <c:lblOffset val="100"/>
      </c:catAx>
      <c:valAx>
        <c:axId val="92084480"/>
        <c:scaling>
          <c:orientation val="minMax"/>
          <c:max val="0.12000000000000002"/>
          <c:min val="0"/>
        </c:scaling>
        <c:axPos val="l"/>
        <c:majorGridlines/>
        <c:numFmt formatCode="0.00%" sourceLinked="1"/>
        <c:tickLblPos val="nextTo"/>
        <c:crossAx val="92082944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title>
      <c:tx>
        <c:rich>
          <a:bodyPr/>
          <a:lstStyle/>
          <a:p>
            <a:pPr>
              <a:defRPr/>
            </a:pPr>
            <a:r>
              <a:rPr lang="de-DE"/>
              <a:t>frequency</a:t>
            </a:r>
            <a:r>
              <a:rPr lang="de-DE" baseline="0"/>
              <a:t> of </a:t>
            </a:r>
            <a:r>
              <a:rPr lang="de-DE"/>
              <a:t>splice-donor patterns (represents=30.05%)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9830344227611307E-2"/>
          <c:y val="0.14484359097969896"/>
          <c:w val="0.91959689541390188"/>
          <c:h val="0.6647361877643444"/>
        </c:manualLayout>
      </c:layout>
      <c:barChart>
        <c:barDir val="col"/>
        <c:grouping val="clustered"/>
        <c:ser>
          <c:idx val="0"/>
          <c:order val="0"/>
          <c:cat>
            <c:strRef>
              <c:f>donor_pattern!$B$19:$B$136</c:f>
              <c:strCache>
                <c:ptCount val="118"/>
                <c:pt idx="0">
                  <c:v>AAGTGA</c:v>
                </c:pt>
                <c:pt idx="1">
                  <c:v>CGGTAA</c:v>
                </c:pt>
                <c:pt idx="2">
                  <c:v>AGGTTA</c:v>
                </c:pt>
                <c:pt idx="3">
                  <c:v>TGGTAT</c:v>
                </c:pt>
                <c:pt idx="4">
                  <c:v>AGGTTT</c:v>
                </c:pt>
                <c:pt idx="5">
                  <c:v>CTGTAA</c:v>
                </c:pt>
                <c:pt idx="6">
                  <c:v>AGGTTG</c:v>
                </c:pt>
                <c:pt idx="7">
                  <c:v>CTGTGA</c:v>
                </c:pt>
                <c:pt idx="8">
                  <c:v>GAGTAA</c:v>
                </c:pt>
                <c:pt idx="9">
                  <c:v>TGGTAG</c:v>
                </c:pt>
                <c:pt idx="10">
                  <c:v>AGGCAA</c:v>
                </c:pt>
                <c:pt idx="11">
                  <c:v>ATGTGA</c:v>
                </c:pt>
                <c:pt idx="12">
                  <c:v>AGGTCT</c:v>
                </c:pt>
                <c:pt idx="13">
                  <c:v>TTGTAA</c:v>
                </c:pt>
                <c:pt idx="14">
                  <c:v>CAGTGA</c:v>
                </c:pt>
                <c:pt idx="15">
                  <c:v>GGGTAG</c:v>
                </c:pt>
                <c:pt idx="16">
                  <c:v>AAGTAT</c:v>
                </c:pt>
                <c:pt idx="17">
                  <c:v>GGGTAT</c:v>
                </c:pt>
                <c:pt idx="18">
                  <c:v>GAGTGA</c:v>
                </c:pt>
                <c:pt idx="19">
                  <c:v>GTGTAA</c:v>
                </c:pt>
                <c:pt idx="20">
                  <c:v>TAGTAA</c:v>
                </c:pt>
                <c:pt idx="21">
                  <c:v>GTGTGA</c:v>
                </c:pt>
                <c:pt idx="22">
                  <c:v>TGGTAC</c:v>
                </c:pt>
                <c:pt idx="23">
                  <c:v>AGGCAG</c:v>
                </c:pt>
                <c:pt idx="24">
                  <c:v>TGGTGG</c:v>
                </c:pt>
                <c:pt idx="25">
                  <c:v>AGGTTC</c:v>
                </c:pt>
                <c:pt idx="26">
                  <c:v>GGGTGG</c:v>
                </c:pt>
                <c:pt idx="27">
                  <c:v>AAGTAG</c:v>
                </c:pt>
                <c:pt idx="28">
                  <c:v>ACGTAA</c:v>
                </c:pt>
                <c:pt idx="29">
                  <c:v>AGGCAT</c:v>
                </c:pt>
                <c:pt idx="30">
                  <c:v>TTGTGA</c:v>
                </c:pt>
                <c:pt idx="31">
                  <c:v>GGGTAC</c:v>
                </c:pt>
                <c:pt idx="32">
                  <c:v>AGGTCC</c:v>
                </c:pt>
                <c:pt idx="33">
                  <c:v>ACGTGA</c:v>
                </c:pt>
                <c:pt idx="34">
                  <c:v>ATGTAT</c:v>
                </c:pt>
                <c:pt idx="35">
                  <c:v>CGGTAG</c:v>
                </c:pt>
                <c:pt idx="36">
                  <c:v>AAGTAC</c:v>
                </c:pt>
                <c:pt idx="37">
                  <c:v>CCGTGA</c:v>
                </c:pt>
                <c:pt idx="38">
                  <c:v>GGGTGC</c:v>
                </c:pt>
                <c:pt idx="39">
                  <c:v>GAGTAT</c:v>
                </c:pt>
                <c:pt idx="40">
                  <c:v>CGGTAT</c:v>
                </c:pt>
                <c:pt idx="41">
                  <c:v>GGGTCA</c:v>
                </c:pt>
                <c:pt idx="42">
                  <c:v>TGGTCA</c:v>
                </c:pt>
                <c:pt idx="43">
                  <c:v>AGGTCG</c:v>
                </c:pt>
                <c:pt idx="44">
                  <c:v>AGGCAC</c:v>
                </c:pt>
                <c:pt idx="45">
                  <c:v>CGGTGG</c:v>
                </c:pt>
                <c:pt idx="46">
                  <c:v>GCGTGA</c:v>
                </c:pt>
                <c:pt idx="47">
                  <c:v>GGGTGT</c:v>
                </c:pt>
                <c:pt idx="48">
                  <c:v>CCGTAA</c:v>
                </c:pt>
                <c:pt idx="49">
                  <c:v>AAGTGG</c:v>
                </c:pt>
                <c:pt idx="50">
                  <c:v>TGGTGT</c:v>
                </c:pt>
                <c:pt idx="51">
                  <c:v>TGGTTA</c:v>
                </c:pt>
                <c:pt idx="52">
                  <c:v>AAGTTA</c:v>
                </c:pt>
                <c:pt idx="53">
                  <c:v>TGGTGC</c:v>
                </c:pt>
                <c:pt idx="54">
                  <c:v>CAGTAT</c:v>
                </c:pt>
                <c:pt idx="55">
                  <c:v>CGGTAC</c:v>
                </c:pt>
                <c:pt idx="56">
                  <c:v>TAGTGA</c:v>
                </c:pt>
                <c:pt idx="57">
                  <c:v>CTGTAT</c:v>
                </c:pt>
                <c:pt idx="58">
                  <c:v>GCCTGG</c:v>
                </c:pt>
                <c:pt idx="59">
                  <c:v>ACCTGG</c:v>
                </c:pt>
                <c:pt idx="60">
                  <c:v>TCGTAA</c:v>
                </c:pt>
                <c:pt idx="61">
                  <c:v>AAGTGT</c:v>
                </c:pt>
                <c:pt idx="62">
                  <c:v>GTGTAT</c:v>
                </c:pt>
                <c:pt idx="63">
                  <c:v>GCGTAA</c:v>
                </c:pt>
                <c:pt idx="64">
                  <c:v>GAGTAG</c:v>
                </c:pt>
                <c:pt idx="65">
                  <c:v>AGGCGA</c:v>
                </c:pt>
                <c:pt idx="66">
                  <c:v>ATGTAG</c:v>
                </c:pt>
                <c:pt idx="67">
                  <c:v>CGGTGC</c:v>
                </c:pt>
                <c:pt idx="68">
                  <c:v>TTGTAT</c:v>
                </c:pt>
                <c:pt idx="69">
                  <c:v>AGGCCA</c:v>
                </c:pt>
                <c:pt idx="70">
                  <c:v>GAGTGG</c:v>
                </c:pt>
                <c:pt idx="71">
                  <c:v>GGGTTA</c:v>
                </c:pt>
                <c:pt idx="72">
                  <c:v>AAGTTT</c:v>
                </c:pt>
                <c:pt idx="73">
                  <c:v>AGGCTG</c:v>
                </c:pt>
                <c:pt idx="74">
                  <c:v>TGGCAA</c:v>
                </c:pt>
                <c:pt idx="75">
                  <c:v>GAGTGC</c:v>
                </c:pt>
                <c:pt idx="76">
                  <c:v>AAGTGC</c:v>
                </c:pt>
                <c:pt idx="77">
                  <c:v>TCCTGG</c:v>
                </c:pt>
                <c:pt idx="78">
                  <c:v>CAGTAG</c:v>
                </c:pt>
                <c:pt idx="79">
                  <c:v>CCCTGG</c:v>
                </c:pt>
                <c:pt idx="80">
                  <c:v>GCCTGC</c:v>
                </c:pt>
                <c:pt idx="81">
                  <c:v>GTGTGT</c:v>
                </c:pt>
                <c:pt idx="82">
                  <c:v>TCGTGA</c:v>
                </c:pt>
                <c:pt idx="83">
                  <c:v>ATGTAC</c:v>
                </c:pt>
                <c:pt idx="84">
                  <c:v>AAGCAG</c:v>
                </c:pt>
                <c:pt idx="85">
                  <c:v>AAGTTG</c:v>
                </c:pt>
                <c:pt idx="86">
                  <c:v>GTGTGG</c:v>
                </c:pt>
                <c:pt idx="87">
                  <c:v>GGGCAA</c:v>
                </c:pt>
                <c:pt idx="88">
                  <c:v>CGGTCA</c:v>
                </c:pt>
                <c:pt idx="89">
                  <c:v>GAGTAC</c:v>
                </c:pt>
                <c:pt idx="90">
                  <c:v>AAGTCA</c:v>
                </c:pt>
                <c:pt idx="91">
                  <c:v>ATGTGG</c:v>
                </c:pt>
                <c:pt idx="92">
                  <c:v>TGGTTG</c:v>
                </c:pt>
                <c:pt idx="93">
                  <c:v>TGGTTT</c:v>
                </c:pt>
                <c:pt idx="94">
                  <c:v>GGGTCT</c:v>
                </c:pt>
                <c:pt idx="95">
                  <c:v>AAGTTC</c:v>
                </c:pt>
                <c:pt idx="96">
                  <c:v>GGGCAG</c:v>
                </c:pt>
                <c:pt idx="97">
                  <c:v>ACCTGT</c:v>
                </c:pt>
                <c:pt idx="98">
                  <c:v>AAGCAA</c:v>
                </c:pt>
                <c:pt idx="99">
                  <c:v>GGCTGG</c:v>
                </c:pt>
                <c:pt idx="100">
                  <c:v>AGGCCC</c:v>
                </c:pt>
                <c:pt idx="101">
                  <c:v>GGGTTG</c:v>
                </c:pt>
                <c:pt idx="102">
                  <c:v>AGCTGG</c:v>
                </c:pt>
                <c:pt idx="103">
                  <c:v>AGGCGG</c:v>
                </c:pt>
                <c:pt idx="104">
                  <c:v>AAGTCT</c:v>
                </c:pt>
                <c:pt idx="105">
                  <c:v>GCCTGT</c:v>
                </c:pt>
                <c:pt idx="106">
                  <c:v>TAGTAT</c:v>
                </c:pt>
                <c:pt idx="107">
                  <c:v>GAGTGT</c:v>
                </c:pt>
                <c:pt idx="108">
                  <c:v>TGCTGG</c:v>
                </c:pt>
                <c:pt idx="109">
                  <c:v>CTGTGG</c:v>
                </c:pt>
                <c:pt idx="110">
                  <c:v>CTGTAG</c:v>
                </c:pt>
                <c:pt idx="111">
                  <c:v>CCCTGC</c:v>
                </c:pt>
                <c:pt idx="112">
                  <c:v>GCCTCC</c:v>
                </c:pt>
                <c:pt idx="113">
                  <c:v>GAGCAG</c:v>
                </c:pt>
                <c:pt idx="114">
                  <c:v>GGGTTT</c:v>
                </c:pt>
                <c:pt idx="115">
                  <c:v>CAGTGG</c:v>
                </c:pt>
                <c:pt idx="116">
                  <c:v>ACCTGC</c:v>
                </c:pt>
                <c:pt idx="117">
                  <c:v>ATGTGT</c:v>
                </c:pt>
              </c:strCache>
            </c:strRef>
          </c:cat>
          <c:val>
            <c:numRef>
              <c:f>donor_pattern!$D$19:$D$136</c:f>
              <c:numCache>
                <c:formatCode>0.00%</c:formatCode>
                <c:ptCount val="118"/>
                <c:pt idx="0">
                  <c:v>9.6549531773883358E-3</c:v>
                </c:pt>
                <c:pt idx="1">
                  <c:v>9.6532888172474306E-3</c:v>
                </c:pt>
                <c:pt idx="2">
                  <c:v>9.0241606839854428E-3</c:v>
                </c:pt>
                <c:pt idx="3">
                  <c:v>8.958418458419706E-3</c:v>
                </c:pt>
                <c:pt idx="4">
                  <c:v>8.884354432149447E-3</c:v>
                </c:pt>
                <c:pt idx="5">
                  <c:v>8.8236052870064238E-3</c:v>
                </c:pt>
                <c:pt idx="6">
                  <c:v>7.9231864507769648E-3</c:v>
                </c:pt>
                <c:pt idx="7">
                  <c:v>7.6876794908389461E-3</c:v>
                </c:pt>
                <c:pt idx="8">
                  <c:v>7.5628524802710912E-3</c:v>
                </c:pt>
                <c:pt idx="9">
                  <c:v>7.3564718227989044E-3</c:v>
                </c:pt>
                <c:pt idx="10">
                  <c:v>7.2782468961763826E-3</c:v>
                </c:pt>
                <c:pt idx="11">
                  <c:v>7.101824721240481E-3</c:v>
                </c:pt>
                <c:pt idx="12">
                  <c:v>6.5625720355873482E-3</c:v>
                </c:pt>
                <c:pt idx="13">
                  <c:v>6.5492571544601107E-3</c:v>
                </c:pt>
                <c:pt idx="14">
                  <c:v>6.3786602400173762E-3</c:v>
                </c:pt>
                <c:pt idx="15">
                  <c:v>6.3104214742402817E-3</c:v>
                </c:pt>
                <c:pt idx="16">
                  <c:v>5.5165216870287264E-3</c:v>
                </c:pt>
                <c:pt idx="17">
                  <c:v>5.4699196030833933E-3</c:v>
                </c:pt>
                <c:pt idx="18">
                  <c:v>5.0995994717320916E-3</c:v>
                </c:pt>
                <c:pt idx="19">
                  <c:v>5.013052744405045E-3</c:v>
                </c:pt>
                <c:pt idx="20">
                  <c:v>4.5337170238244837E-3</c:v>
                </c:pt>
                <c:pt idx="21">
                  <c:v>3.8995958101397813E-3</c:v>
                </c:pt>
                <c:pt idx="22">
                  <c:v>3.8904418293648053E-3</c:v>
                </c:pt>
                <c:pt idx="23">
                  <c:v>3.712355294287999E-3</c:v>
                </c:pt>
                <c:pt idx="24">
                  <c:v>3.6807324516108094E-3</c:v>
                </c:pt>
                <c:pt idx="25">
                  <c:v>3.6466130687222622E-3</c:v>
                </c:pt>
                <c:pt idx="26">
                  <c:v>3.6124936858337154E-3</c:v>
                </c:pt>
                <c:pt idx="27">
                  <c:v>3.4385680511091711E-3</c:v>
                </c:pt>
                <c:pt idx="28">
                  <c:v>3.4260853500523857E-3</c:v>
                </c:pt>
                <c:pt idx="29">
                  <c:v>3.1423119460281292E-3</c:v>
                </c:pt>
                <c:pt idx="30">
                  <c:v>3.141479765957677E-3</c:v>
                </c:pt>
                <c:pt idx="31">
                  <c:v>3.1065282029986777E-3</c:v>
                </c:pt>
                <c:pt idx="32">
                  <c:v>3.0865558813078209E-3</c:v>
                </c:pt>
                <c:pt idx="33">
                  <c:v>2.975043751867204E-3</c:v>
                </c:pt>
                <c:pt idx="34">
                  <c:v>2.9650575910217755E-3</c:v>
                </c:pt>
                <c:pt idx="35">
                  <c:v>2.9542392501058948E-3</c:v>
                </c:pt>
                <c:pt idx="36">
                  <c:v>2.3242789367734547E-3</c:v>
                </c:pt>
                <c:pt idx="37">
                  <c:v>2.1345418807103157E-3</c:v>
                </c:pt>
                <c:pt idx="38">
                  <c:v>2.0979259576104116E-3</c:v>
                </c:pt>
                <c:pt idx="39">
                  <c:v>2.0396733526787461E-3</c:v>
                </c:pt>
                <c:pt idx="40">
                  <c:v>2.0280228316924128E-3</c:v>
                </c:pt>
                <c:pt idx="41">
                  <c:v>2.0105470502129134E-3</c:v>
                </c:pt>
                <c:pt idx="42">
                  <c:v>1.962280606126676E-3</c:v>
                </c:pt>
                <c:pt idx="43">
                  <c:v>1.9273290431676769E-3</c:v>
                </c:pt>
                <c:pt idx="44">
                  <c:v>1.8832234994337015E-3</c:v>
                </c:pt>
                <c:pt idx="45">
                  <c:v>1.802502032599822E-3</c:v>
                </c:pt>
                <c:pt idx="46">
                  <c:v>1.7858584311907747E-3</c:v>
                </c:pt>
                <c:pt idx="47">
                  <c:v>1.7492425080908708E-3</c:v>
                </c:pt>
                <c:pt idx="48">
                  <c:v>1.7367598070340852E-3</c:v>
                </c:pt>
                <c:pt idx="49">
                  <c:v>1.7350954468931805E-3</c:v>
                </c:pt>
                <c:pt idx="50">
                  <c:v>1.7301023664704662E-3</c:v>
                </c:pt>
                <c:pt idx="51">
                  <c:v>1.6934864433705624E-3</c:v>
                </c:pt>
                <c:pt idx="52">
                  <c:v>1.6601992405524677E-3</c:v>
                </c:pt>
                <c:pt idx="53">
                  <c:v>1.6319051181570873E-3</c:v>
                </c:pt>
                <c:pt idx="54">
                  <c:v>1.5861352142822072E-3</c:v>
                </c:pt>
                <c:pt idx="55">
                  <c:v>1.5686594328027075E-3</c:v>
                </c:pt>
                <c:pt idx="56">
                  <c:v>1.5436940306891365E-3</c:v>
                </c:pt>
                <c:pt idx="57">
                  <c:v>1.5420296705482318E-3</c:v>
                </c:pt>
                <c:pt idx="58">
                  <c:v>1.5262182492096371E-3</c:v>
                </c:pt>
                <c:pt idx="59">
                  <c:v>1.4454967823757576E-3</c:v>
                </c:pt>
                <c:pt idx="60">
                  <c:v>1.4338462613894246E-3</c:v>
                </c:pt>
                <c:pt idx="61">
                  <c:v>1.4188670201212819E-3</c:v>
                </c:pt>
                <c:pt idx="62">
                  <c:v>1.3955659781486158E-3</c:v>
                </c:pt>
                <c:pt idx="63">
                  <c:v>1.3606144151896164E-3</c:v>
                </c:pt>
                <c:pt idx="64">
                  <c:v>1.2832216686375466E-3</c:v>
                </c:pt>
                <c:pt idx="65">
                  <c:v>1.1933462210286911E-3</c:v>
                </c:pt>
                <c:pt idx="66">
                  <c:v>1.1783669797605484E-3</c:v>
                </c:pt>
                <c:pt idx="67">
                  <c:v>1.1750382594787391E-3</c:v>
                </c:pt>
                <c:pt idx="68">
                  <c:v>1.1434154168015493E-3</c:v>
                </c:pt>
                <c:pt idx="69">
                  <c:v>1.1425832367310967E-3</c:v>
                </c:pt>
                <c:pt idx="70">
                  <c:v>1.138422336378835E-3</c:v>
                </c:pt>
                <c:pt idx="71">
                  <c:v>1.1301005356743113E-3</c:v>
                </c:pt>
                <c:pt idx="72">
                  <c:v>1.12261091504024E-3</c:v>
                </c:pt>
                <c:pt idx="73">
                  <c:v>1.0926524325039549E-3</c:v>
                </c:pt>
                <c:pt idx="74">
                  <c:v>1.0693513905312888E-3</c:v>
                </c:pt>
                <c:pt idx="75">
                  <c:v>1.0393929079950035E-3</c:v>
                </c:pt>
                <c:pt idx="76">
                  <c:v>1.0335676475018371E-3</c:v>
                </c:pt>
                <c:pt idx="77">
                  <c:v>1.03107110729048E-3</c:v>
                </c:pt>
                <c:pt idx="78">
                  <c:v>1.0302389272200275E-3</c:v>
                </c:pt>
                <c:pt idx="79">
                  <c:v>1.0135953258109804E-3</c:v>
                </c:pt>
                <c:pt idx="80">
                  <c:v>1.0110987855996231E-3</c:v>
                </c:pt>
                <c:pt idx="81">
                  <c:v>1.0094344254587184E-3</c:v>
                </c:pt>
                <c:pt idx="82">
                  <c:v>1.0077700653178137E-3</c:v>
                </c:pt>
                <c:pt idx="83">
                  <c:v>1.0044413450360043E-3</c:v>
                </c:pt>
                <c:pt idx="84">
                  <c:v>9.87797743626957E-4</c:v>
                </c:pt>
                <c:pt idx="85">
                  <c:v>9.7281850235881445E-4</c:v>
                </c:pt>
                <c:pt idx="86">
                  <c:v>9.5534272087931477E-4</c:v>
                </c:pt>
                <c:pt idx="87">
                  <c:v>9.4202783975207692E-4</c:v>
                </c:pt>
                <c:pt idx="88">
                  <c:v>9.4119565968162457E-4</c:v>
                </c:pt>
                <c:pt idx="89">
                  <c:v>9.3537039918845804E-4</c:v>
                </c:pt>
                <c:pt idx="90">
                  <c:v>9.328738589771009E-4</c:v>
                </c:pt>
                <c:pt idx="91">
                  <c:v>9.3037731876574375E-4</c:v>
                </c:pt>
                <c:pt idx="92">
                  <c:v>9.2122333799076785E-4</c:v>
                </c:pt>
                <c:pt idx="93">
                  <c:v>9.2039115792031539E-4</c:v>
                </c:pt>
                <c:pt idx="94">
                  <c:v>9.0374755651126816E-4</c:v>
                </c:pt>
                <c:pt idx="95">
                  <c:v>8.5797765263638808E-4</c:v>
                </c:pt>
                <c:pt idx="96">
                  <c:v>8.3634097080462655E-4</c:v>
                </c:pt>
                <c:pt idx="97">
                  <c:v>8.3384443059326952E-4</c:v>
                </c:pt>
                <c:pt idx="98">
                  <c:v>8.2718699002965054E-4</c:v>
                </c:pt>
                <c:pt idx="99">
                  <c:v>8.2718699002965054E-4</c:v>
                </c:pt>
                <c:pt idx="100">
                  <c:v>8.2552262988874585E-4</c:v>
                </c:pt>
                <c:pt idx="101">
                  <c:v>8.246904498182935E-4</c:v>
                </c:pt>
                <c:pt idx="102">
                  <c:v>8.1720082918422217E-4</c:v>
                </c:pt>
                <c:pt idx="103">
                  <c:v>7.9389978721155596E-4</c:v>
                </c:pt>
                <c:pt idx="104">
                  <c:v>7.8973888685929413E-4</c:v>
                </c:pt>
                <c:pt idx="105">
                  <c:v>7.5811604418210435E-4</c:v>
                </c:pt>
                <c:pt idx="106">
                  <c:v>7.5395514382984251E-4</c:v>
                </c:pt>
                <c:pt idx="107">
                  <c:v>7.5312296375939006E-4</c:v>
                </c:pt>
                <c:pt idx="108">
                  <c:v>7.4896206340712833E-4</c:v>
                </c:pt>
                <c:pt idx="109">
                  <c:v>7.3231846199808099E-4</c:v>
                </c:pt>
                <c:pt idx="110">
                  <c:v>7.3148628192762865E-4</c:v>
                </c:pt>
                <c:pt idx="111">
                  <c:v>7.2233230115265263E-4</c:v>
                </c:pt>
                <c:pt idx="112">
                  <c:v>7.0152779939134345E-4</c:v>
                </c:pt>
                <c:pt idx="113">
                  <c:v>6.9819907910953407E-4</c:v>
                </c:pt>
                <c:pt idx="114">
                  <c:v>6.9653471896862927E-4</c:v>
                </c:pt>
                <c:pt idx="115">
                  <c:v>6.8321983784139142E-4</c:v>
                </c:pt>
                <c:pt idx="116">
                  <c:v>6.7240149692551071E-4</c:v>
                </c:pt>
                <c:pt idx="117">
                  <c:v>6.6158315600963E-4</c:v>
                </c:pt>
              </c:numCache>
            </c:numRef>
          </c:val>
        </c:ser>
        <c:gapWidth val="50"/>
        <c:axId val="113987584"/>
        <c:axId val="113990656"/>
      </c:barChart>
      <c:catAx>
        <c:axId val="113987584"/>
        <c:scaling>
          <c:orientation val="minMax"/>
        </c:scaling>
        <c:axPos val="b"/>
        <c:tickLblPos val="nextTo"/>
        <c:txPr>
          <a:bodyPr/>
          <a:lstStyle/>
          <a:p>
            <a:pPr>
              <a:defRPr sz="400"/>
            </a:pPr>
            <a:endParaRPr lang="de-DE"/>
          </a:p>
        </c:txPr>
        <c:crossAx val="113990656"/>
        <c:crosses val="autoZero"/>
        <c:auto val="1"/>
        <c:lblAlgn val="ctr"/>
        <c:lblOffset val="100"/>
      </c:catAx>
      <c:valAx>
        <c:axId val="113990656"/>
        <c:scaling>
          <c:orientation val="minMax"/>
          <c:max val="1.0000000000000005E-2"/>
          <c:min val="0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800"/>
            </a:pPr>
            <a:endParaRPr lang="de-DE"/>
          </a:p>
        </c:txPr>
        <c:crossAx val="113987584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DD365-75AA-4E10-9B59-FD819DCE0113}" type="datetimeFigureOut">
              <a:rPr lang="en-US" smtClean="0"/>
              <a:t>9/19/2012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B83A5-729F-4BD0-8A97-AA5364EBAC3C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B83A5-729F-4BD0-8A97-AA5364EBAC3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021A2-A36E-4A88-9F02-DFDA0C25BEDB}" type="datetimeFigureOut">
              <a:rPr lang="en-US" smtClean="0"/>
              <a:pPr/>
              <a:t>9/19/2012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2D303-F13D-4E5B-A484-CF26E9DEB810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2267744" y="0"/>
            <a:ext cx="4015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e-DE" dirty="0" err="1"/>
              <a:t>Isoforms</a:t>
            </a:r>
            <a:r>
              <a:rPr lang="de-DE" dirty="0"/>
              <a:t> / </a:t>
            </a:r>
            <a:r>
              <a:rPr lang="de-DE" dirty="0" err="1"/>
              <a:t>start</a:t>
            </a:r>
            <a:r>
              <a:rPr lang="de-DE" dirty="0"/>
              <a:t> </a:t>
            </a:r>
            <a:r>
              <a:rPr lang="de-DE" dirty="0" err="1"/>
              <a:t>point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all </a:t>
            </a:r>
            <a:r>
              <a:rPr lang="de-DE" dirty="0" err="1"/>
              <a:t>populations</a:t>
            </a: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395536" y="1988840"/>
          <a:ext cx="1373797" cy="31927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76064"/>
                <a:gridCol w="79773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num.</a:t>
                      </a:r>
                    </a:p>
                    <a:p>
                      <a:pPr algn="ctr" fontAlgn="b"/>
                      <a:r>
                        <a:rPr lang="de-DE" sz="1100" u="none" strike="noStrike" dirty="0" err="1" smtClean="0"/>
                        <a:t>isoforms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num. </a:t>
                      </a:r>
                      <a:r>
                        <a:rPr lang="de-DE" sz="1100" u="none" strike="noStrike" dirty="0" err="1" smtClean="0"/>
                        <a:t>occurences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34546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6415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3020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1780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1003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6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573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7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361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11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12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13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14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u="none" strike="noStrike" dirty="0" smtClean="0"/>
                        <a:t>15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8" name="Rechteck 7"/>
          <p:cNvSpPr/>
          <p:nvPr/>
        </p:nvSpPr>
        <p:spPr>
          <a:xfrm>
            <a:off x="251520" y="1196752"/>
            <a:ext cx="162038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de-DE" sz="1400" dirty="0" err="1" smtClean="0">
                <a:solidFill>
                  <a:srgbClr val="000000"/>
                </a:solidFill>
              </a:rPr>
              <a:t>number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of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isoforms</a:t>
            </a:r>
            <a:endParaRPr lang="de-DE" sz="1400" dirty="0" smtClean="0">
              <a:solidFill>
                <a:srgbClr val="000000"/>
              </a:solidFill>
            </a:endParaRPr>
          </a:p>
          <a:p>
            <a:pPr algn="ctr" fontAlgn="b"/>
            <a:r>
              <a:rPr lang="de-DE" sz="1400" dirty="0" smtClean="0">
                <a:solidFill>
                  <a:srgbClr val="000000"/>
                </a:solidFill>
              </a:rPr>
              <a:t>per </a:t>
            </a:r>
            <a:r>
              <a:rPr lang="de-DE" sz="1400" dirty="0" err="1" smtClean="0">
                <a:solidFill>
                  <a:srgbClr val="000000"/>
                </a:solidFill>
              </a:rPr>
              <a:t>start</a:t>
            </a:r>
            <a:r>
              <a:rPr lang="de-DE" sz="1400" dirty="0" smtClean="0">
                <a:solidFill>
                  <a:srgbClr val="000000"/>
                </a:solidFill>
              </a:rPr>
              <a:t> </a:t>
            </a:r>
            <a:r>
              <a:rPr lang="de-DE" sz="1400" dirty="0" err="1" smtClean="0">
                <a:solidFill>
                  <a:srgbClr val="000000"/>
                </a:solidFill>
              </a:rPr>
              <a:t>point</a:t>
            </a:r>
            <a:endParaRPr lang="de-DE" sz="1400" dirty="0" smtClean="0">
              <a:solidFill>
                <a:srgbClr val="000000"/>
              </a:solidFill>
            </a:endParaRPr>
          </a:p>
          <a:p>
            <a:pPr algn="ctr" fontAlgn="b"/>
            <a:r>
              <a:rPr lang="de-DE" sz="1400" dirty="0" err="1" smtClean="0">
                <a:solidFill>
                  <a:srgbClr val="000000"/>
                </a:solidFill>
              </a:rPr>
              <a:t>for</a:t>
            </a:r>
            <a:r>
              <a:rPr lang="de-DE" sz="1400" dirty="0" smtClean="0">
                <a:solidFill>
                  <a:srgbClr val="000000"/>
                </a:solidFill>
              </a:rPr>
              <a:t> all </a:t>
            </a:r>
            <a:r>
              <a:rPr lang="de-DE" sz="1400" dirty="0" err="1" smtClean="0">
                <a:solidFill>
                  <a:srgbClr val="000000"/>
                </a:solidFill>
              </a:rPr>
              <a:t>populations</a:t>
            </a:r>
            <a:endParaRPr lang="de-DE" sz="1400" dirty="0">
              <a:solidFill>
                <a:srgbClr val="000000"/>
              </a:solidFill>
            </a:endParaRPr>
          </a:p>
        </p:txBody>
      </p:sp>
      <p:graphicFrame>
        <p:nvGraphicFramePr>
          <p:cNvPr id="9" name="Diagramm 8"/>
          <p:cNvGraphicFramePr/>
          <p:nvPr/>
        </p:nvGraphicFramePr>
        <p:xfrm>
          <a:off x="1979712" y="332656"/>
          <a:ext cx="7040538" cy="3411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m 9"/>
          <p:cNvGraphicFramePr/>
          <p:nvPr/>
        </p:nvGraphicFramePr>
        <p:xfrm>
          <a:off x="2123728" y="3704413"/>
          <a:ext cx="6508601" cy="3153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899592" y="35332"/>
            <a:ext cx="745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splice-deltas (i.e. difference [in </a:t>
            </a:r>
            <a:r>
              <a:rPr lang="en-US" b="1" dirty="0" err="1" smtClean="0"/>
              <a:t>bp</a:t>
            </a:r>
            <a:r>
              <a:rPr lang="en-US" b="1" dirty="0" smtClean="0"/>
              <a:t>] from the major expressed splice-pattern)</a:t>
            </a:r>
            <a:endParaRPr lang="en-US" b="1" dirty="0"/>
          </a:p>
        </p:txBody>
      </p:sp>
      <p:graphicFrame>
        <p:nvGraphicFramePr>
          <p:cNvPr id="7" name="Diagramm 6"/>
          <p:cNvGraphicFramePr/>
          <p:nvPr/>
        </p:nvGraphicFramePr>
        <p:xfrm>
          <a:off x="74575" y="532474"/>
          <a:ext cx="903649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Diagramm 8"/>
          <p:cNvGraphicFramePr/>
          <p:nvPr/>
        </p:nvGraphicFramePr>
        <p:xfrm>
          <a:off x="68090" y="3134847"/>
          <a:ext cx="9001000" cy="3659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395536" y="5733256"/>
            <a:ext cx="41453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farStart</a:t>
            </a:r>
            <a:r>
              <a:rPr lang="en-US" sz="1400" dirty="0" smtClean="0"/>
              <a:t>: spliced read that starts before the first </a:t>
            </a:r>
            <a:r>
              <a:rPr lang="en-US" sz="1400" dirty="0" err="1" smtClean="0"/>
              <a:t>exon</a:t>
            </a:r>
            <a:endParaRPr lang="en-US" sz="1400" dirty="0" smtClean="0"/>
          </a:p>
          <a:p>
            <a:r>
              <a:rPr lang="en-US" sz="1400" dirty="0" err="1" smtClean="0"/>
              <a:t>farEnd</a:t>
            </a:r>
            <a:r>
              <a:rPr lang="en-US" sz="1400" dirty="0" smtClean="0"/>
              <a:t>: spliced read that extends beyond the last </a:t>
            </a:r>
            <a:r>
              <a:rPr lang="en-US" sz="1400" dirty="0" err="1" smtClean="0"/>
              <a:t>exon</a:t>
            </a:r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a splice-junction may be in multiple categories</a:t>
            </a:r>
            <a:endParaRPr lang="en-US" sz="1400" dirty="0"/>
          </a:p>
        </p:txBody>
      </p:sp>
      <p:graphicFrame>
        <p:nvGraphicFramePr>
          <p:cNvPr id="6" name="Diagramm 5"/>
          <p:cNvGraphicFramePr/>
          <p:nvPr/>
        </p:nvGraphicFramePr>
        <p:xfrm>
          <a:off x="0" y="0"/>
          <a:ext cx="914400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/>
        </p:nvGraphicFramePr>
        <p:xfrm>
          <a:off x="251520" y="476672"/>
          <a:ext cx="8604448" cy="286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/>
          <p:cNvGraphicFramePr/>
          <p:nvPr/>
        </p:nvGraphicFramePr>
        <p:xfrm>
          <a:off x="251520" y="3573016"/>
          <a:ext cx="8604448" cy="286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/>
        </p:nvGraphicFramePr>
        <p:xfrm>
          <a:off x="179512" y="0"/>
          <a:ext cx="8629650" cy="32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/>
          <p:cNvGraphicFramePr/>
          <p:nvPr/>
        </p:nvGraphicFramePr>
        <p:xfrm>
          <a:off x="-180528" y="3212976"/>
          <a:ext cx="9324528" cy="3457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619672" y="6381328"/>
            <a:ext cx="5593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steep decrease (50 patterns for 76.26% of all splice-sites)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/>
        </p:nvGraphicFramePr>
        <p:xfrm>
          <a:off x="251520" y="116632"/>
          <a:ext cx="864096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m 5"/>
          <p:cNvGraphicFramePr/>
          <p:nvPr/>
        </p:nvGraphicFramePr>
        <p:xfrm>
          <a:off x="0" y="3356992"/>
          <a:ext cx="9144000" cy="3252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1907704" y="6309320"/>
            <a:ext cx="5513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flat decrease (100 patterns for 73.72% of all splice-sites)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6911" y="1379349"/>
          <a:ext cx="9036497" cy="3484880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1098203"/>
                <a:gridCol w="809660"/>
                <a:gridCol w="809660"/>
                <a:gridCol w="753769"/>
                <a:gridCol w="753769"/>
                <a:gridCol w="753769"/>
                <a:gridCol w="753769"/>
                <a:gridCol w="753769"/>
                <a:gridCol w="850043"/>
                <a:gridCol w="850043"/>
                <a:gridCol w="850043"/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indvl</a:t>
                      </a:r>
                      <a:r>
                        <a:rPr lang="en-US" sz="1400" dirty="0" smtClean="0"/>
                        <a:t>.</a:t>
                      </a:r>
                      <a:r>
                        <a:rPr lang="en-US" sz="1400" baseline="0" dirty="0" smtClean="0"/>
                        <a:t> 1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indvl</a:t>
                      </a:r>
                      <a:r>
                        <a:rPr lang="en-US" sz="1400" dirty="0" smtClean="0"/>
                        <a:t>.</a:t>
                      </a:r>
                      <a:r>
                        <a:rPr lang="en-US" sz="1400" baseline="0" dirty="0" smtClean="0"/>
                        <a:t> 2</a:t>
                      </a:r>
                      <a:endParaRPr lang="en-US" sz="140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indvl</a:t>
                      </a:r>
                      <a:r>
                        <a:rPr lang="en-US" sz="1400" dirty="0" smtClean="0"/>
                        <a:t>.</a:t>
                      </a:r>
                      <a:r>
                        <a:rPr lang="en-US" sz="1400" baseline="0" dirty="0" smtClean="0"/>
                        <a:t> 3</a:t>
                      </a:r>
                      <a:endParaRPr lang="en-US" sz="140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indvl</a:t>
                      </a:r>
                      <a:r>
                        <a:rPr lang="en-US" sz="1400" dirty="0" smtClean="0"/>
                        <a:t>.</a:t>
                      </a:r>
                      <a:r>
                        <a:rPr lang="en-US" sz="1400" baseline="0" dirty="0" smtClean="0"/>
                        <a:t> 4</a:t>
                      </a:r>
                      <a:endParaRPr lang="en-US" sz="140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indvl</a:t>
                      </a:r>
                      <a:r>
                        <a:rPr lang="en-US" sz="1400" dirty="0" smtClean="0"/>
                        <a:t>.</a:t>
                      </a:r>
                      <a:r>
                        <a:rPr lang="en-US" sz="1400" baseline="0" dirty="0" smtClean="0"/>
                        <a:t> 5</a:t>
                      </a:r>
                      <a:endParaRPr lang="en-US" sz="140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indvl</a:t>
                      </a:r>
                      <a:r>
                        <a:rPr lang="en-US" sz="1400" dirty="0" smtClean="0"/>
                        <a:t>.</a:t>
                      </a:r>
                      <a:r>
                        <a:rPr lang="en-US" sz="1400" baseline="0" dirty="0" smtClean="0"/>
                        <a:t> 6</a:t>
                      </a:r>
                      <a:endParaRPr lang="en-US" sz="1400" dirty="0" smtClean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indvl</a:t>
                      </a:r>
                      <a:r>
                        <a:rPr lang="en-US" sz="1400" dirty="0" smtClean="0"/>
                        <a:t>.</a:t>
                      </a:r>
                      <a:r>
                        <a:rPr lang="en-US" sz="1400" baseline="0" dirty="0" smtClean="0"/>
                        <a:t> 7</a:t>
                      </a:r>
                      <a:endParaRPr lang="en-US" sz="1400" dirty="0" smtClean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variance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median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f_Score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isoform 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497.1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isoform 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isoform 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729.0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isoform 4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1034.7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isoform 5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variance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118.3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median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final_score</a:t>
                      </a:r>
                      <a:endParaRPr lang="en-US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i="1" dirty="0" err="1" smtClean="0"/>
                        <a:t>Var</a:t>
                      </a:r>
                      <a:r>
                        <a:rPr lang="en-US" sz="1400" dirty="0" smtClean="0"/>
                        <a:t>*µ½)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1099.2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224.7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231.6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1774.5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294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896896" y="908720"/>
            <a:ext cx="3619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Identification of variable splice-sites</a:t>
            </a:r>
            <a:endParaRPr lang="en-US" b="1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Bildschirmpräsentation (4:3)</PresentationFormat>
  <Paragraphs>146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m.barann</dc:creator>
  <cp:lastModifiedBy>m.barann</cp:lastModifiedBy>
  <cp:revision>41</cp:revision>
  <dcterms:created xsi:type="dcterms:W3CDTF">2012-09-13T10:32:41Z</dcterms:created>
  <dcterms:modified xsi:type="dcterms:W3CDTF">2012-09-20T10:00:40Z</dcterms:modified>
</cp:coreProperties>
</file>