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variant_cou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variant_cou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Tabelle2!$A$1</c:f>
              <c:strCache>
                <c:ptCount val="1"/>
                <c:pt idx="0">
                  <c:v>200 min. coverage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Tabelle2!$A$3:$A$51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Tabelle2!$B$3:$B$51</c:f>
              <c:numCache>
                <c:formatCode>General</c:formatCode>
                <c:ptCount val="49"/>
                <c:pt idx="0">
                  <c:v>17516</c:v>
                </c:pt>
                <c:pt idx="1">
                  <c:v>3297</c:v>
                </c:pt>
                <c:pt idx="2">
                  <c:v>1485</c:v>
                </c:pt>
                <c:pt idx="3">
                  <c:v>882</c:v>
                </c:pt>
                <c:pt idx="4">
                  <c:v>491</c:v>
                </c:pt>
                <c:pt idx="5">
                  <c:v>298</c:v>
                </c:pt>
                <c:pt idx="6">
                  <c:v>189</c:v>
                </c:pt>
                <c:pt idx="7">
                  <c:v>95</c:v>
                </c:pt>
                <c:pt idx="8">
                  <c:v>55</c:v>
                </c:pt>
                <c:pt idx="9">
                  <c:v>32</c:v>
                </c:pt>
                <c:pt idx="10">
                  <c:v>14</c:v>
                </c:pt>
                <c:pt idx="11">
                  <c:v>17</c:v>
                </c:pt>
                <c:pt idx="12">
                  <c:v>12</c:v>
                </c:pt>
                <c:pt idx="13">
                  <c:v>7</c:v>
                </c:pt>
                <c:pt idx="14">
                  <c:v>9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1"/>
          <c:order val="1"/>
          <c:tx>
            <c:strRef>
              <c:f>Tabelle2!$A$52</c:f>
              <c:strCache>
                <c:ptCount val="1"/>
                <c:pt idx="0">
                  <c:v>150 min. coverage</c:v>
                </c:pt>
              </c:strCache>
            </c:strRef>
          </c:tx>
          <c:marker>
            <c:symbol val="none"/>
          </c:marker>
          <c:xVal>
            <c:strRef>
              <c:f>Tabelle2!$A$54:$A$102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Tabelle2!$B$54:$B$102</c:f>
              <c:numCache>
                <c:formatCode>General</c:formatCode>
                <c:ptCount val="49"/>
                <c:pt idx="0">
                  <c:v>18547</c:v>
                </c:pt>
                <c:pt idx="1">
                  <c:v>3559</c:v>
                </c:pt>
                <c:pt idx="2">
                  <c:v>1599</c:v>
                </c:pt>
                <c:pt idx="3">
                  <c:v>932</c:v>
                </c:pt>
                <c:pt idx="4">
                  <c:v>523</c:v>
                </c:pt>
                <c:pt idx="5">
                  <c:v>310</c:v>
                </c:pt>
                <c:pt idx="6">
                  <c:v>197</c:v>
                </c:pt>
                <c:pt idx="7">
                  <c:v>100</c:v>
                </c:pt>
                <c:pt idx="8">
                  <c:v>67</c:v>
                </c:pt>
                <c:pt idx="9">
                  <c:v>41</c:v>
                </c:pt>
                <c:pt idx="10">
                  <c:v>17</c:v>
                </c:pt>
                <c:pt idx="11">
                  <c:v>21</c:v>
                </c:pt>
                <c:pt idx="12">
                  <c:v>13</c:v>
                </c:pt>
                <c:pt idx="13">
                  <c:v>8</c:v>
                </c:pt>
                <c:pt idx="14">
                  <c:v>10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2"/>
          <c:order val="2"/>
          <c:tx>
            <c:strRef>
              <c:f>Tabelle2!$A$103</c:f>
              <c:strCache>
                <c:ptCount val="1"/>
                <c:pt idx="0">
                  <c:v>100 min. coverage</c:v>
                </c:pt>
              </c:strCache>
            </c:strRef>
          </c:tx>
          <c:marker>
            <c:symbol val="none"/>
          </c:marker>
          <c:xVal>
            <c:strRef>
              <c:f>Tabelle2!$A$105:$A$153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Tabelle2!$B$156:$B$204</c:f>
              <c:numCache>
                <c:formatCode>General</c:formatCode>
                <c:ptCount val="49"/>
                <c:pt idx="0">
                  <c:v>20108</c:v>
                </c:pt>
                <c:pt idx="1">
                  <c:v>4003</c:v>
                </c:pt>
                <c:pt idx="2">
                  <c:v>1764</c:v>
                </c:pt>
                <c:pt idx="3">
                  <c:v>1020</c:v>
                </c:pt>
                <c:pt idx="4">
                  <c:v>589</c:v>
                </c:pt>
                <c:pt idx="5">
                  <c:v>340</c:v>
                </c:pt>
                <c:pt idx="6">
                  <c:v>232</c:v>
                </c:pt>
                <c:pt idx="7">
                  <c:v>112</c:v>
                </c:pt>
                <c:pt idx="8">
                  <c:v>85</c:v>
                </c:pt>
                <c:pt idx="9">
                  <c:v>54</c:v>
                </c:pt>
                <c:pt idx="10">
                  <c:v>25</c:v>
                </c:pt>
                <c:pt idx="11">
                  <c:v>24</c:v>
                </c:pt>
                <c:pt idx="12">
                  <c:v>16</c:v>
                </c:pt>
                <c:pt idx="13">
                  <c:v>10</c:v>
                </c:pt>
                <c:pt idx="14">
                  <c:v>10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3"/>
          <c:order val="3"/>
          <c:tx>
            <c:strRef>
              <c:f>Tabelle2!$A$205</c:f>
              <c:strCache>
                <c:ptCount val="1"/>
                <c:pt idx="0">
                  <c:v>80 min. coverage</c:v>
                </c:pt>
              </c:strCache>
            </c:strRef>
          </c:tx>
          <c:marker>
            <c:symbol val="none"/>
          </c:marker>
          <c:xVal>
            <c:strRef>
              <c:f>Tabelle2!$A$207:$A$255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Tabelle2!$B$207:$B$255</c:f>
              <c:numCache>
                <c:formatCode>General</c:formatCode>
                <c:ptCount val="49"/>
                <c:pt idx="0">
                  <c:v>21062</c:v>
                </c:pt>
                <c:pt idx="1">
                  <c:v>4252</c:v>
                </c:pt>
                <c:pt idx="2">
                  <c:v>1866</c:v>
                </c:pt>
                <c:pt idx="3">
                  <c:v>1075</c:v>
                </c:pt>
                <c:pt idx="4">
                  <c:v>636</c:v>
                </c:pt>
                <c:pt idx="5">
                  <c:v>369</c:v>
                </c:pt>
                <c:pt idx="6">
                  <c:v>249</c:v>
                </c:pt>
                <c:pt idx="7">
                  <c:v>121</c:v>
                </c:pt>
                <c:pt idx="8">
                  <c:v>90</c:v>
                </c:pt>
                <c:pt idx="9">
                  <c:v>61</c:v>
                </c:pt>
                <c:pt idx="10">
                  <c:v>29</c:v>
                </c:pt>
                <c:pt idx="11">
                  <c:v>28</c:v>
                </c:pt>
                <c:pt idx="12">
                  <c:v>20</c:v>
                </c:pt>
                <c:pt idx="13">
                  <c:v>10</c:v>
                </c:pt>
                <c:pt idx="14">
                  <c:v>11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3</c:v>
                </c:pt>
                <c:pt idx="19">
                  <c:v>1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4"/>
          <c:order val="4"/>
          <c:tx>
            <c:strRef>
              <c:f>Tabelle2!$A$256</c:f>
              <c:strCache>
                <c:ptCount val="1"/>
                <c:pt idx="0">
                  <c:v>60 min. coverage</c:v>
                </c:pt>
              </c:strCache>
            </c:strRef>
          </c:tx>
          <c:marker>
            <c:symbol val="none"/>
          </c:marker>
          <c:xVal>
            <c:strRef>
              <c:f>Tabelle2!$A$258:$A$306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Tabelle2!$B$258:$B$306</c:f>
              <c:numCache>
                <c:formatCode>General</c:formatCode>
                <c:ptCount val="49"/>
                <c:pt idx="0">
                  <c:v>22530</c:v>
                </c:pt>
                <c:pt idx="1">
                  <c:v>4574</c:v>
                </c:pt>
                <c:pt idx="2">
                  <c:v>1987</c:v>
                </c:pt>
                <c:pt idx="3">
                  <c:v>1156</c:v>
                </c:pt>
                <c:pt idx="4">
                  <c:v>687</c:v>
                </c:pt>
                <c:pt idx="5">
                  <c:v>414</c:v>
                </c:pt>
                <c:pt idx="6">
                  <c:v>270</c:v>
                </c:pt>
                <c:pt idx="7">
                  <c:v>137</c:v>
                </c:pt>
                <c:pt idx="8">
                  <c:v>112</c:v>
                </c:pt>
                <c:pt idx="9">
                  <c:v>74</c:v>
                </c:pt>
                <c:pt idx="10">
                  <c:v>38</c:v>
                </c:pt>
                <c:pt idx="11">
                  <c:v>36</c:v>
                </c:pt>
                <c:pt idx="12">
                  <c:v>25</c:v>
                </c:pt>
                <c:pt idx="13">
                  <c:v>14</c:v>
                </c:pt>
                <c:pt idx="14">
                  <c:v>14</c:v>
                </c:pt>
                <c:pt idx="15">
                  <c:v>3</c:v>
                </c:pt>
                <c:pt idx="16">
                  <c:v>5</c:v>
                </c:pt>
                <c:pt idx="17">
                  <c:v>1</c:v>
                </c:pt>
                <c:pt idx="18">
                  <c:v>5</c:v>
                </c:pt>
                <c:pt idx="19">
                  <c:v>3</c:v>
                </c:pt>
                <c:pt idx="20">
                  <c:v>4</c:v>
                </c:pt>
                <c:pt idx="21">
                  <c:v>3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5"/>
          <c:order val="5"/>
          <c:tx>
            <c:strRef>
              <c:f>Tabelle2!$A$307</c:f>
              <c:strCache>
                <c:ptCount val="1"/>
                <c:pt idx="0">
                  <c:v>40 min. coverage</c:v>
                </c:pt>
              </c:strCache>
            </c:strRef>
          </c:tx>
          <c:marker>
            <c:symbol val="none"/>
          </c:marker>
          <c:xVal>
            <c:strRef>
              <c:f>Tabelle2!$A$309:$A$357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Tabelle2!$B$309:$B$357</c:f>
              <c:numCache>
                <c:formatCode>General</c:formatCode>
                <c:ptCount val="49"/>
                <c:pt idx="0">
                  <c:v>25002</c:v>
                </c:pt>
                <c:pt idx="1">
                  <c:v>5119</c:v>
                </c:pt>
                <c:pt idx="2">
                  <c:v>2210</c:v>
                </c:pt>
                <c:pt idx="3">
                  <c:v>1273</c:v>
                </c:pt>
                <c:pt idx="4">
                  <c:v>781</c:v>
                </c:pt>
                <c:pt idx="5">
                  <c:v>477</c:v>
                </c:pt>
                <c:pt idx="6">
                  <c:v>309</c:v>
                </c:pt>
                <c:pt idx="7">
                  <c:v>167</c:v>
                </c:pt>
                <c:pt idx="8">
                  <c:v>146</c:v>
                </c:pt>
                <c:pt idx="9">
                  <c:v>97</c:v>
                </c:pt>
                <c:pt idx="10">
                  <c:v>48</c:v>
                </c:pt>
                <c:pt idx="11">
                  <c:v>46</c:v>
                </c:pt>
                <c:pt idx="12">
                  <c:v>34</c:v>
                </c:pt>
                <c:pt idx="13">
                  <c:v>20</c:v>
                </c:pt>
                <c:pt idx="14">
                  <c:v>19</c:v>
                </c:pt>
                <c:pt idx="15">
                  <c:v>6</c:v>
                </c:pt>
                <c:pt idx="16">
                  <c:v>8</c:v>
                </c:pt>
                <c:pt idx="17">
                  <c:v>2</c:v>
                </c:pt>
                <c:pt idx="18">
                  <c:v>7</c:v>
                </c:pt>
                <c:pt idx="19">
                  <c:v>3</c:v>
                </c:pt>
                <c:pt idx="20">
                  <c:v>5</c:v>
                </c:pt>
                <c:pt idx="21">
                  <c:v>4</c:v>
                </c:pt>
                <c:pt idx="22">
                  <c:v>1</c:v>
                </c:pt>
                <c:pt idx="23">
                  <c:v>3</c:v>
                </c:pt>
                <c:pt idx="24">
                  <c:v>2</c:v>
                </c:pt>
                <c:pt idx="25">
                  <c:v>0</c:v>
                </c:pt>
                <c:pt idx="26">
                  <c:v>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6"/>
          <c:order val="6"/>
          <c:tx>
            <c:strRef>
              <c:f>Tabelle2!$A$358</c:f>
              <c:strCache>
                <c:ptCount val="1"/>
                <c:pt idx="0">
                  <c:v>20 min. coverage</c:v>
                </c:pt>
              </c:strCache>
            </c:strRef>
          </c:tx>
          <c:marker>
            <c:symbol val="none"/>
          </c:marker>
          <c:xVal>
            <c:strRef>
              <c:f>Tabelle2!$A$360:$A$408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Tabelle2!$B$360:$B$408</c:f>
              <c:numCache>
                <c:formatCode>General</c:formatCode>
                <c:ptCount val="49"/>
                <c:pt idx="0">
                  <c:v>30668</c:v>
                </c:pt>
                <c:pt idx="1">
                  <c:v>6346</c:v>
                </c:pt>
                <c:pt idx="2">
                  <c:v>2725</c:v>
                </c:pt>
                <c:pt idx="3">
                  <c:v>1601</c:v>
                </c:pt>
                <c:pt idx="4">
                  <c:v>998</c:v>
                </c:pt>
                <c:pt idx="5">
                  <c:v>636</c:v>
                </c:pt>
                <c:pt idx="6">
                  <c:v>429</c:v>
                </c:pt>
                <c:pt idx="7">
                  <c:v>252</c:v>
                </c:pt>
                <c:pt idx="8">
                  <c:v>204</c:v>
                </c:pt>
                <c:pt idx="9">
                  <c:v>138</c:v>
                </c:pt>
                <c:pt idx="10">
                  <c:v>72</c:v>
                </c:pt>
                <c:pt idx="11">
                  <c:v>72</c:v>
                </c:pt>
                <c:pt idx="12">
                  <c:v>50</c:v>
                </c:pt>
                <c:pt idx="13">
                  <c:v>36</c:v>
                </c:pt>
                <c:pt idx="14">
                  <c:v>29</c:v>
                </c:pt>
                <c:pt idx="15">
                  <c:v>7</c:v>
                </c:pt>
                <c:pt idx="16">
                  <c:v>17</c:v>
                </c:pt>
                <c:pt idx="17">
                  <c:v>6</c:v>
                </c:pt>
                <c:pt idx="18">
                  <c:v>9</c:v>
                </c:pt>
                <c:pt idx="19">
                  <c:v>5</c:v>
                </c:pt>
                <c:pt idx="20">
                  <c:v>8</c:v>
                </c:pt>
                <c:pt idx="21">
                  <c:v>5</c:v>
                </c:pt>
                <c:pt idx="22">
                  <c:v>4</c:v>
                </c:pt>
                <c:pt idx="23">
                  <c:v>6</c:v>
                </c:pt>
                <c:pt idx="24">
                  <c:v>2</c:v>
                </c:pt>
                <c:pt idx="25">
                  <c:v>1</c:v>
                </c:pt>
                <c:pt idx="26">
                  <c:v>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7"/>
          <c:order val="7"/>
          <c:tx>
            <c:strRef>
              <c:f>Tabelle2!$A$409</c:f>
              <c:strCache>
                <c:ptCount val="1"/>
                <c:pt idx="0">
                  <c:v>10 min. coverage</c:v>
                </c:pt>
              </c:strCache>
            </c:strRef>
          </c:tx>
          <c:marker>
            <c:symbol val="none"/>
          </c:marker>
          <c:xVal>
            <c:strRef>
              <c:f>Tabelle2!$A$411:$A$459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Tabelle2!$B$411:$B$459</c:f>
              <c:numCache>
                <c:formatCode>General</c:formatCode>
                <c:ptCount val="49"/>
                <c:pt idx="0">
                  <c:v>39213</c:v>
                </c:pt>
                <c:pt idx="1">
                  <c:v>8133</c:v>
                </c:pt>
                <c:pt idx="2">
                  <c:v>3530</c:v>
                </c:pt>
                <c:pt idx="3">
                  <c:v>2104</c:v>
                </c:pt>
                <c:pt idx="4">
                  <c:v>1386</c:v>
                </c:pt>
                <c:pt idx="5">
                  <c:v>911</c:v>
                </c:pt>
                <c:pt idx="6">
                  <c:v>627</c:v>
                </c:pt>
                <c:pt idx="7">
                  <c:v>421</c:v>
                </c:pt>
                <c:pt idx="8">
                  <c:v>306</c:v>
                </c:pt>
                <c:pt idx="9">
                  <c:v>202</c:v>
                </c:pt>
                <c:pt idx="10">
                  <c:v>126</c:v>
                </c:pt>
                <c:pt idx="11">
                  <c:v>123</c:v>
                </c:pt>
                <c:pt idx="12">
                  <c:v>74</c:v>
                </c:pt>
                <c:pt idx="13">
                  <c:v>60</c:v>
                </c:pt>
                <c:pt idx="14">
                  <c:v>48</c:v>
                </c:pt>
                <c:pt idx="15">
                  <c:v>29</c:v>
                </c:pt>
                <c:pt idx="16">
                  <c:v>24</c:v>
                </c:pt>
                <c:pt idx="17">
                  <c:v>11</c:v>
                </c:pt>
                <c:pt idx="18">
                  <c:v>14</c:v>
                </c:pt>
                <c:pt idx="19">
                  <c:v>9</c:v>
                </c:pt>
                <c:pt idx="20">
                  <c:v>13</c:v>
                </c:pt>
                <c:pt idx="21">
                  <c:v>9</c:v>
                </c:pt>
                <c:pt idx="22">
                  <c:v>5</c:v>
                </c:pt>
                <c:pt idx="23">
                  <c:v>7</c:v>
                </c:pt>
                <c:pt idx="24">
                  <c:v>5</c:v>
                </c:pt>
                <c:pt idx="25">
                  <c:v>2</c:v>
                </c:pt>
                <c:pt idx="26">
                  <c:v>5</c:v>
                </c:pt>
                <c:pt idx="27">
                  <c:v>1</c:v>
                </c:pt>
                <c:pt idx="28">
                  <c:v>1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8"/>
          <c:order val="8"/>
          <c:tx>
            <c:strRef>
              <c:f>Tabelle2!$A$460</c:f>
              <c:strCache>
                <c:ptCount val="1"/>
                <c:pt idx="0">
                  <c:v>5 min. coverage</c:v>
                </c:pt>
              </c:strCache>
            </c:strRef>
          </c:tx>
          <c:marker>
            <c:symbol val="none"/>
          </c:marker>
          <c:xVal>
            <c:strRef>
              <c:f>Tabelle2!$A$462:$A$510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Tabelle2!$B$462:$B$510</c:f>
              <c:numCache>
                <c:formatCode>General</c:formatCode>
                <c:ptCount val="49"/>
                <c:pt idx="0">
                  <c:v>53138</c:v>
                </c:pt>
                <c:pt idx="1">
                  <c:v>10906</c:v>
                </c:pt>
                <c:pt idx="2">
                  <c:v>4885</c:v>
                </c:pt>
                <c:pt idx="3">
                  <c:v>3015</c:v>
                </c:pt>
                <c:pt idx="4">
                  <c:v>2047</c:v>
                </c:pt>
                <c:pt idx="5">
                  <c:v>1378</c:v>
                </c:pt>
                <c:pt idx="6">
                  <c:v>987</c:v>
                </c:pt>
                <c:pt idx="7">
                  <c:v>692</c:v>
                </c:pt>
                <c:pt idx="8">
                  <c:v>508</c:v>
                </c:pt>
                <c:pt idx="9">
                  <c:v>328</c:v>
                </c:pt>
                <c:pt idx="10">
                  <c:v>235</c:v>
                </c:pt>
                <c:pt idx="11">
                  <c:v>199</c:v>
                </c:pt>
                <c:pt idx="12">
                  <c:v>135</c:v>
                </c:pt>
                <c:pt idx="13">
                  <c:v>110</c:v>
                </c:pt>
                <c:pt idx="14">
                  <c:v>84</c:v>
                </c:pt>
                <c:pt idx="15">
                  <c:v>61</c:v>
                </c:pt>
                <c:pt idx="16">
                  <c:v>42</c:v>
                </c:pt>
                <c:pt idx="17">
                  <c:v>26</c:v>
                </c:pt>
                <c:pt idx="18">
                  <c:v>28</c:v>
                </c:pt>
                <c:pt idx="19">
                  <c:v>24</c:v>
                </c:pt>
                <c:pt idx="20">
                  <c:v>19</c:v>
                </c:pt>
                <c:pt idx="21">
                  <c:v>14</c:v>
                </c:pt>
                <c:pt idx="22">
                  <c:v>5</c:v>
                </c:pt>
                <c:pt idx="23">
                  <c:v>8</c:v>
                </c:pt>
                <c:pt idx="24">
                  <c:v>6</c:v>
                </c:pt>
                <c:pt idx="25">
                  <c:v>8</c:v>
                </c:pt>
                <c:pt idx="26">
                  <c:v>6</c:v>
                </c:pt>
                <c:pt idx="27">
                  <c:v>4</c:v>
                </c:pt>
                <c:pt idx="28">
                  <c:v>1</c:v>
                </c:pt>
                <c:pt idx="29">
                  <c:v>1</c:v>
                </c:pt>
                <c:pt idx="30">
                  <c:v>4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4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ser>
          <c:idx val="9"/>
          <c:order val="9"/>
          <c:tx>
            <c:strRef>
              <c:f>Tabelle2!$A$511</c:f>
              <c:strCache>
                <c:ptCount val="1"/>
                <c:pt idx="0">
                  <c:v>3 min. coverage</c:v>
                </c:pt>
              </c:strCache>
            </c:strRef>
          </c:tx>
          <c:marker>
            <c:symbol val="none"/>
          </c:marker>
          <c:xVal>
            <c:strRef>
              <c:f>Tabelle2!$A$513:$A$561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Tabelle2!$B$513:$B$561</c:f>
              <c:numCache>
                <c:formatCode>General</c:formatCode>
                <c:ptCount val="49"/>
                <c:pt idx="0">
                  <c:v>70761</c:v>
                </c:pt>
                <c:pt idx="1">
                  <c:v>14202</c:v>
                </c:pt>
                <c:pt idx="2">
                  <c:v>6639</c:v>
                </c:pt>
                <c:pt idx="3">
                  <c:v>4210</c:v>
                </c:pt>
                <c:pt idx="4">
                  <c:v>2939</c:v>
                </c:pt>
                <c:pt idx="5">
                  <c:v>1961</c:v>
                </c:pt>
                <c:pt idx="6">
                  <c:v>1473</c:v>
                </c:pt>
                <c:pt idx="7">
                  <c:v>1064</c:v>
                </c:pt>
                <c:pt idx="8">
                  <c:v>786</c:v>
                </c:pt>
                <c:pt idx="9">
                  <c:v>526</c:v>
                </c:pt>
                <c:pt idx="10">
                  <c:v>393</c:v>
                </c:pt>
                <c:pt idx="11">
                  <c:v>295</c:v>
                </c:pt>
                <c:pt idx="12">
                  <c:v>209</c:v>
                </c:pt>
                <c:pt idx="13">
                  <c:v>168</c:v>
                </c:pt>
                <c:pt idx="14">
                  <c:v>126</c:v>
                </c:pt>
                <c:pt idx="15">
                  <c:v>91</c:v>
                </c:pt>
                <c:pt idx="16">
                  <c:v>73</c:v>
                </c:pt>
                <c:pt idx="17">
                  <c:v>48</c:v>
                </c:pt>
                <c:pt idx="18">
                  <c:v>41</c:v>
                </c:pt>
                <c:pt idx="19">
                  <c:v>48</c:v>
                </c:pt>
                <c:pt idx="20">
                  <c:v>26</c:v>
                </c:pt>
                <c:pt idx="21">
                  <c:v>24</c:v>
                </c:pt>
                <c:pt idx="22">
                  <c:v>12</c:v>
                </c:pt>
                <c:pt idx="23">
                  <c:v>13</c:v>
                </c:pt>
                <c:pt idx="24">
                  <c:v>13</c:v>
                </c:pt>
                <c:pt idx="25">
                  <c:v>13</c:v>
                </c:pt>
                <c:pt idx="26">
                  <c:v>9</c:v>
                </c:pt>
                <c:pt idx="27">
                  <c:v>6</c:v>
                </c:pt>
                <c:pt idx="28">
                  <c:v>3</c:v>
                </c:pt>
                <c:pt idx="29">
                  <c:v>2</c:v>
                </c:pt>
                <c:pt idx="30">
                  <c:v>7</c:v>
                </c:pt>
                <c:pt idx="31">
                  <c:v>3</c:v>
                </c:pt>
                <c:pt idx="32">
                  <c:v>1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5</c:v>
                </c:pt>
                <c:pt idx="37">
                  <c:v>1</c:v>
                </c:pt>
                <c:pt idx="38">
                  <c:v>1</c:v>
                </c:pt>
                <c:pt idx="39">
                  <c:v>0</c:v>
                </c:pt>
                <c:pt idx="40">
                  <c:v>2</c:v>
                </c:pt>
                <c:pt idx="41">
                  <c:v>0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axId val="68630016"/>
        <c:axId val="68631936"/>
      </c:scatterChart>
      <c:valAx>
        <c:axId val="68630016"/>
        <c:scaling>
          <c:orientation val="minMax"/>
          <c:max val="3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number</a:t>
                </a:r>
                <a:r>
                  <a:rPr lang="de-DE" baseline="0"/>
                  <a:t> isoforms / start point</a:t>
                </a:r>
                <a:endParaRPr lang="de-DE"/>
              </a:p>
            </c:rich>
          </c:tx>
          <c:layout/>
        </c:title>
        <c:numFmt formatCode="General" sourceLinked="1"/>
        <c:tickLblPos val="nextTo"/>
        <c:crossAx val="68631936"/>
        <c:crosses val="autoZero"/>
        <c:crossBetween val="midCat"/>
      </c:valAx>
      <c:valAx>
        <c:axId val="686319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counts</a:t>
                </a:r>
              </a:p>
            </c:rich>
          </c:tx>
          <c:layout/>
        </c:title>
        <c:numFmt formatCode="General" sourceLinked="1"/>
        <c:tickLblPos val="nextTo"/>
        <c:crossAx val="6863001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Tabelle2!$A$1</c:f>
              <c:strCache>
                <c:ptCount val="1"/>
                <c:pt idx="0">
                  <c:v>200 min. coverage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Tabelle2!$A$3:$A$51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Tabelle2!$B$3:$B$51</c:f>
              <c:numCache>
                <c:formatCode>General</c:formatCode>
                <c:ptCount val="49"/>
                <c:pt idx="0">
                  <c:v>17516</c:v>
                </c:pt>
                <c:pt idx="1">
                  <c:v>3297</c:v>
                </c:pt>
                <c:pt idx="2">
                  <c:v>1485</c:v>
                </c:pt>
                <c:pt idx="3">
                  <c:v>882</c:v>
                </c:pt>
                <c:pt idx="4">
                  <c:v>491</c:v>
                </c:pt>
                <c:pt idx="5">
                  <c:v>298</c:v>
                </c:pt>
                <c:pt idx="6">
                  <c:v>189</c:v>
                </c:pt>
                <c:pt idx="7">
                  <c:v>95</c:v>
                </c:pt>
                <c:pt idx="8">
                  <c:v>55</c:v>
                </c:pt>
                <c:pt idx="9">
                  <c:v>32</c:v>
                </c:pt>
                <c:pt idx="10">
                  <c:v>14</c:v>
                </c:pt>
                <c:pt idx="11">
                  <c:v>17</c:v>
                </c:pt>
                <c:pt idx="12">
                  <c:v>12</c:v>
                </c:pt>
                <c:pt idx="13">
                  <c:v>7</c:v>
                </c:pt>
                <c:pt idx="14">
                  <c:v>9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1"/>
          <c:order val="1"/>
          <c:tx>
            <c:strRef>
              <c:f>Tabelle2!$A$52</c:f>
              <c:strCache>
                <c:ptCount val="1"/>
                <c:pt idx="0">
                  <c:v>150 min. coverage</c:v>
                </c:pt>
              </c:strCache>
            </c:strRef>
          </c:tx>
          <c:marker>
            <c:symbol val="none"/>
          </c:marker>
          <c:xVal>
            <c:strRef>
              <c:f>Tabelle2!$A$54:$A$102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Tabelle2!$B$54:$B$102</c:f>
              <c:numCache>
                <c:formatCode>General</c:formatCode>
                <c:ptCount val="49"/>
                <c:pt idx="0">
                  <c:v>18547</c:v>
                </c:pt>
                <c:pt idx="1">
                  <c:v>3559</c:v>
                </c:pt>
                <c:pt idx="2">
                  <c:v>1599</c:v>
                </c:pt>
                <c:pt idx="3">
                  <c:v>932</c:v>
                </c:pt>
                <c:pt idx="4">
                  <c:v>523</c:v>
                </c:pt>
                <c:pt idx="5">
                  <c:v>310</c:v>
                </c:pt>
                <c:pt idx="6">
                  <c:v>197</c:v>
                </c:pt>
                <c:pt idx="7">
                  <c:v>100</c:v>
                </c:pt>
                <c:pt idx="8">
                  <c:v>67</c:v>
                </c:pt>
                <c:pt idx="9">
                  <c:v>41</c:v>
                </c:pt>
                <c:pt idx="10">
                  <c:v>17</c:v>
                </c:pt>
                <c:pt idx="11">
                  <c:v>21</c:v>
                </c:pt>
                <c:pt idx="12">
                  <c:v>13</c:v>
                </c:pt>
                <c:pt idx="13">
                  <c:v>8</c:v>
                </c:pt>
                <c:pt idx="14">
                  <c:v>10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2"/>
          <c:order val="2"/>
          <c:tx>
            <c:strRef>
              <c:f>Tabelle2!$A$103</c:f>
              <c:strCache>
                <c:ptCount val="1"/>
                <c:pt idx="0">
                  <c:v>100 min. coverage</c:v>
                </c:pt>
              </c:strCache>
            </c:strRef>
          </c:tx>
          <c:marker>
            <c:symbol val="none"/>
          </c:marker>
          <c:xVal>
            <c:strRef>
              <c:f>Tabelle2!$A$105:$A$153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Tabelle2!$B$156:$B$204</c:f>
              <c:numCache>
                <c:formatCode>General</c:formatCode>
                <c:ptCount val="49"/>
                <c:pt idx="0">
                  <c:v>20108</c:v>
                </c:pt>
                <c:pt idx="1">
                  <c:v>4003</c:v>
                </c:pt>
                <c:pt idx="2">
                  <c:v>1764</c:v>
                </c:pt>
                <c:pt idx="3">
                  <c:v>1020</c:v>
                </c:pt>
                <c:pt idx="4">
                  <c:v>589</c:v>
                </c:pt>
                <c:pt idx="5">
                  <c:v>340</c:v>
                </c:pt>
                <c:pt idx="6">
                  <c:v>232</c:v>
                </c:pt>
                <c:pt idx="7">
                  <c:v>112</c:v>
                </c:pt>
                <c:pt idx="8">
                  <c:v>85</c:v>
                </c:pt>
                <c:pt idx="9">
                  <c:v>54</c:v>
                </c:pt>
                <c:pt idx="10">
                  <c:v>25</c:v>
                </c:pt>
                <c:pt idx="11">
                  <c:v>24</c:v>
                </c:pt>
                <c:pt idx="12">
                  <c:v>16</c:v>
                </c:pt>
                <c:pt idx="13">
                  <c:v>10</c:v>
                </c:pt>
                <c:pt idx="14">
                  <c:v>10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3"/>
          <c:order val="3"/>
          <c:tx>
            <c:strRef>
              <c:f>Tabelle2!$A$205</c:f>
              <c:strCache>
                <c:ptCount val="1"/>
                <c:pt idx="0">
                  <c:v>80 min. coverage</c:v>
                </c:pt>
              </c:strCache>
            </c:strRef>
          </c:tx>
          <c:marker>
            <c:symbol val="none"/>
          </c:marker>
          <c:xVal>
            <c:strRef>
              <c:f>Tabelle2!$A$207:$A$255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Tabelle2!$B$207:$B$255</c:f>
              <c:numCache>
                <c:formatCode>General</c:formatCode>
                <c:ptCount val="49"/>
                <c:pt idx="0">
                  <c:v>21062</c:v>
                </c:pt>
                <c:pt idx="1">
                  <c:v>4252</c:v>
                </c:pt>
                <c:pt idx="2">
                  <c:v>1866</c:v>
                </c:pt>
                <c:pt idx="3">
                  <c:v>1075</c:v>
                </c:pt>
                <c:pt idx="4">
                  <c:v>636</c:v>
                </c:pt>
                <c:pt idx="5">
                  <c:v>369</c:v>
                </c:pt>
                <c:pt idx="6">
                  <c:v>249</c:v>
                </c:pt>
                <c:pt idx="7">
                  <c:v>121</c:v>
                </c:pt>
                <c:pt idx="8">
                  <c:v>90</c:v>
                </c:pt>
                <c:pt idx="9">
                  <c:v>61</c:v>
                </c:pt>
                <c:pt idx="10">
                  <c:v>29</c:v>
                </c:pt>
                <c:pt idx="11">
                  <c:v>28</c:v>
                </c:pt>
                <c:pt idx="12">
                  <c:v>20</c:v>
                </c:pt>
                <c:pt idx="13">
                  <c:v>10</c:v>
                </c:pt>
                <c:pt idx="14">
                  <c:v>11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3</c:v>
                </c:pt>
                <c:pt idx="19">
                  <c:v>1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4"/>
          <c:order val="4"/>
          <c:tx>
            <c:strRef>
              <c:f>Tabelle2!$A$256</c:f>
              <c:strCache>
                <c:ptCount val="1"/>
                <c:pt idx="0">
                  <c:v>60 min. coverage</c:v>
                </c:pt>
              </c:strCache>
            </c:strRef>
          </c:tx>
          <c:marker>
            <c:symbol val="none"/>
          </c:marker>
          <c:xVal>
            <c:strRef>
              <c:f>Tabelle2!$A$258:$A$306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Tabelle2!$B$258:$B$306</c:f>
              <c:numCache>
                <c:formatCode>General</c:formatCode>
                <c:ptCount val="49"/>
                <c:pt idx="0">
                  <c:v>22530</c:v>
                </c:pt>
                <c:pt idx="1">
                  <c:v>4574</c:v>
                </c:pt>
                <c:pt idx="2">
                  <c:v>1987</c:v>
                </c:pt>
                <c:pt idx="3">
                  <c:v>1156</c:v>
                </c:pt>
                <c:pt idx="4">
                  <c:v>687</c:v>
                </c:pt>
                <c:pt idx="5">
                  <c:v>414</c:v>
                </c:pt>
                <c:pt idx="6">
                  <c:v>270</c:v>
                </c:pt>
                <c:pt idx="7">
                  <c:v>137</c:v>
                </c:pt>
                <c:pt idx="8">
                  <c:v>112</c:v>
                </c:pt>
                <c:pt idx="9">
                  <c:v>74</c:v>
                </c:pt>
                <c:pt idx="10">
                  <c:v>38</c:v>
                </c:pt>
                <c:pt idx="11">
                  <c:v>36</c:v>
                </c:pt>
                <c:pt idx="12">
                  <c:v>25</c:v>
                </c:pt>
                <c:pt idx="13">
                  <c:v>14</c:v>
                </c:pt>
                <c:pt idx="14">
                  <c:v>14</c:v>
                </c:pt>
                <c:pt idx="15">
                  <c:v>3</c:v>
                </c:pt>
                <c:pt idx="16">
                  <c:v>5</c:v>
                </c:pt>
                <c:pt idx="17">
                  <c:v>1</c:v>
                </c:pt>
                <c:pt idx="18">
                  <c:v>5</c:v>
                </c:pt>
                <c:pt idx="19">
                  <c:v>3</c:v>
                </c:pt>
                <c:pt idx="20">
                  <c:v>4</c:v>
                </c:pt>
                <c:pt idx="21">
                  <c:v>3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5"/>
          <c:order val="5"/>
          <c:tx>
            <c:strRef>
              <c:f>Tabelle2!$A$307</c:f>
              <c:strCache>
                <c:ptCount val="1"/>
                <c:pt idx="0">
                  <c:v>40 min. coverage</c:v>
                </c:pt>
              </c:strCache>
            </c:strRef>
          </c:tx>
          <c:marker>
            <c:symbol val="none"/>
          </c:marker>
          <c:xVal>
            <c:strRef>
              <c:f>Tabelle2!$A$309:$A$357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Tabelle2!$B$309:$B$357</c:f>
              <c:numCache>
                <c:formatCode>General</c:formatCode>
                <c:ptCount val="49"/>
                <c:pt idx="0">
                  <c:v>25002</c:v>
                </c:pt>
                <c:pt idx="1">
                  <c:v>5119</c:v>
                </c:pt>
                <c:pt idx="2">
                  <c:v>2210</c:v>
                </c:pt>
                <c:pt idx="3">
                  <c:v>1273</c:v>
                </c:pt>
                <c:pt idx="4">
                  <c:v>781</c:v>
                </c:pt>
                <c:pt idx="5">
                  <c:v>477</c:v>
                </c:pt>
                <c:pt idx="6">
                  <c:v>309</c:v>
                </c:pt>
                <c:pt idx="7">
                  <c:v>167</c:v>
                </c:pt>
                <c:pt idx="8">
                  <c:v>146</c:v>
                </c:pt>
                <c:pt idx="9">
                  <c:v>97</c:v>
                </c:pt>
                <c:pt idx="10">
                  <c:v>48</c:v>
                </c:pt>
                <c:pt idx="11">
                  <c:v>46</c:v>
                </c:pt>
                <c:pt idx="12">
                  <c:v>34</c:v>
                </c:pt>
                <c:pt idx="13">
                  <c:v>20</c:v>
                </c:pt>
                <c:pt idx="14">
                  <c:v>19</c:v>
                </c:pt>
                <c:pt idx="15">
                  <c:v>6</c:v>
                </c:pt>
                <c:pt idx="16">
                  <c:v>8</c:v>
                </c:pt>
                <c:pt idx="17">
                  <c:v>2</c:v>
                </c:pt>
                <c:pt idx="18">
                  <c:v>7</c:v>
                </c:pt>
                <c:pt idx="19">
                  <c:v>3</c:v>
                </c:pt>
                <c:pt idx="20">
                  <c:v>5</c:v>
                </c:pt>
                <c:pt idx="21">
                  <c:v>4</c:v>
                </c:pt>
                <c:pt idx="22">
                  <c:v>1</c:v>
                </c:pt>
                <c:pt idx="23">
                  <c:v>3</c:v>
                </c:pt>
                <c:pt idx="24">
                  <c:v>2</c:v>
                </c:pt>
                <c:pt idx="25">
                  <c:v>0</c:v>
                </c:pt>
                <c:pt idx="26">
                  <c:v>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6"/>
          <c:order val="6"/>
          <c:tx>
            <c:strRef>
              <c:f>Tabelle2!$A$358</c:f>
              <c:strCache>
                <c:ptCount val="1"/>
                <c:pt idx="0">
                  <c:v>20 min. coverage</c:v>
                </c:pt>
              </c:strCache>
            </c:strRef>
          </c:tx>
          <c:marker>
            <c:symbol val="none"/>
          </c:marker>
          <c:xVal>
            <c:strRef>
              <c:f>Tabelle2!$A$360:$A$408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Tabelle2!$B$360:$B$408</c:f>
              <c:numCache>
                <c:formatCode>General</c:formatCode>
                <c:ptCount val="49"/>
                <c:pt idx="0">
                  <c:v>30668</c:v>
                </c:pt>
                <c:pt idx="1">
                  <c:v>6346</c:v>
                </c:pt>
                <c:pt idx="2">
                  <c:v>2725</c:v>
                </c:pt>
                <c:pt idx="3">
                  <c:v>1601</c:v>
                </c:pt>
                <c:pt idx="4">
                  <c:v>998</c:v>
                </c:pt>
                <c:pt idx="5">
                  <c:v>636</c:v>
                </c:pt>
                <c:pt idx="6">
                  <c:v>429</c:v>
                </c:pt>
                <c:pt idx="7">
                  <c:v>252</c:v>
                </c:pt>
                <c:pt idx="8">
                  <c:v>204</c:v>
                </c:pt>
                <c:pt idx="9">
                  <c:v>138</c:v>
                </c:pt>
                <c:pt idx="10">
                  <c:v>72</c:v>
                </c:pt>
                <c:pt idx="11">
                  <c:v>72</c:v>
                </c:pt>
                <c:pt idx="12">
                  <c:v>50</c:v>
                </c:pt>
                <c:pt idx="13">
                  <c:v>36</c:v>
                </c:pt>
                <c:pt idx="14">
                  <c:v>29</c:v>
                </c:pt>
                <c:pt idx="15">
                  <c:v>7</c:v>
                </c:pt>
                <c:pt idx="16">
                  <c:v>17</c:v>
                </c:pt>
                <c:pt idx="17">
                  <c:v>6</c:v>
                </c:pt>
                <c:pt idx="18">
                  <c:v>9</c:v>
                </c:pt>
                <c:pt idx="19">
                  <c:v>5</c:v>
                </c:pt>
                <c:pt idx="20">
                  <c:v>8</c:v>
                </c:pt>
                <c:pt idx="21">
                  <c:v>5</c:v>
                </c:pt>
                <c:pt idx="22">
                  <c:v>4</c:v>
                </c:pt>
                <c:pt idx="23">
                  <c:v>6</c:v>
                </c:pt>
                <c:pt idx="24">
                  <c:v>2</c:v>
                </c:pt>
                <c:pt idx="25">
                  <c:v>1</c:v>
                </c:pt>
                <c:pt idx="26">
                  <c:v>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7"/>
          <c:order val="7"/>
          <c:tx>
            <c:strRef>
              <c:f>Tabelle2!$A$409</c:f>
              <c:strCache>
                <c:ptCount val="1"/>
                <c:pt idx="0">
                  <c:v>10 min. coverage</c:v>
                </c:pt>
              </c:strCache>
            </c:strRef>
          </c:tx>
          <c:marker>
            <c:symbol val="none"/>
          </c:marker>
          <c:xVal>
            <c:strRef>
              <c:f>Tabelle2!$A$411:$A$459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Tabelle2!$B$411:$B$459</c:f>
              <c:numCache>
                <c:formatCode>General</c:formatCode>
                <c:ptCount val="49"/>
                <c:pt idx="0">
                  <c:v>39213</c:v>
                </c:pt>
                <c:pt idx="1">
                  <c:v>8133</c:v>
                </c:pt>
                <c:pt idx="2">
                  <c:v>3530</c:v>
                </c:pt>
                <c:pt idx="3">
                  <c:v>2104</c:v>
                </c:pt>
                <c:pt idx="4">
                  <c:v>1386</c:v>
                </c:pt>
                <c:pt idx="5">
                  <c:v>911</c:v>
                </c:pt>
                <c:pt idx="6">
                  <c:v>627</c:v>
                </c:pt>
                <c:pt idx="7">
                  <c:v>421</c:v>
                </c:pt>
                <c:pt idx="8">
                  <c:v>306</c:v>
                </c:pt>
                <c:pt idx="9">
                  <c:v>202</c:v>
                </c:pt>
                <c:pt idx="10">
                  <c:v>126</c:v>
                </c:pt>
                <c:pt idx="11">
                  <c:v>123</c:v>
                </c:pt>
                <c:pt idx="12">
                  <c:v>74</c:v>
                </c:pt>
                <c:pt idx="13">
                  <c:v>60</c:v>
                </c:pt>
                <c:pt idx="14">
                  <c:v>48</c:v>
                </c:pt>
                <c:pt idx="15">
                  <c:v>29</c:v>
                </c:pt>
                <c:pt idx="16">
                  <c:v>24</c:v>
                </c:pt>
                <c:pt idx="17">
                  <c:v>11</c:v>
                </c:pt>
                <c:pt idx="18">
                  <c:v>14</c:v>
                </c:pt>
                <c:pt idx="19">
                  <c:v>9</c:v>
                </c:pt>
                <c:pt idx="20">
                  <c:v>13</c:v>
                </c:pt>
                <c:pt idx="21">
                  <c:v>9</c:v>
                </c:pt>
                <c:pt idx="22">
                  <c:v>5</c:v>
                </c:pt>
                <c:pt idx="23">
                  <c:v>7</c:v>
                </c:pt>
                <c:pt idx="24">
                  <c:v>5</c:v>
                </c:pt>
                <c:pt idx="25">
                  <c:v>2</c:v>
                </c:pt>
                <c:pt idx="26">
                  <c:v>5</c:v>
                </c:pt>
                <c:pt idx="27">
                  <c:v>1</c:v>
                </c:pt>
                <c:pt idx="28">
                  <c:v>1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8"/>
          <c:order val="8"/>
          <c:tx>
            <c:strRef>
              <c:f>Tabelle2!$A$460</c:f>
              <c:strCache>
                <c:ptCount val="1"/>
                <c:pt idx="0">
                  <c:v>5 min. coverage</c:v>
                </c:pt>
              </c:strCache>
            </c:strRef>
          </c:tx>
          <c:marker>
            <c:symbol val="none"/>
          </c:marker>
          <c:xVal>
            <c:strRef>
              <c:f>Tabelle2!$A$462:$A$510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Tabelle2!$B$462:$B$510</c:f>
              <c:numCache>
                <c:formatCode>General</c:formatCode>
                <c:ptCount val="49"/>
                <c:pt idx="0">
                  <c:v>53138</c:v>
                </c:pt>
                <c:pt idx="1">
                  <c:v>10906</c:v>
                </c:pt>
                <c:pt idx="2">
                  <c:v>4885</c:v>
                </c:pt>
                <c:pt idx="3">
                  <c:v>3015</c:v>
                </c:pt>
                <c:pt idx="4">
                  <c:v>2047</c:v>
                </c:pt>
                <c:pt idx="5">
                  <c:v>1378</c:v>
                </c:pt>
                <c:pt idx="6">
                  <c:v>987</c:v>
                </c:pt>
                <c:pt idx="7">
                  <c:v>692</c:v>
                </c:pt>
                <c:pt idx="8">
                  <c:v>508</c:v>
                </c:pt>
                <c:pt idx="9">
                  <c:v>328</c:v>
                </c:pt>
                <c:pt idx="10">
                  <c:v>235</c:v>
                </c:pt>
                <c:pt idx="11">
                  <c:v>199</c:v>
                </c:pt>
                <c:pt idx="12">
                  <c:v>135</c:v>
                </c:pt>
                <c:pt idx="13">
                  <c:v>110</c:v>
                </c:pt>
                <c:pt idx="14">
                  <c:v>84</c:v>
                </c:pt>
                <c:pt idx="15">
                  <c:v>61</c:v>
                </c:pt>
                <c:pt idx="16">
                  <c:v>42</c:v>
                </c:pt>
                <c:pt idx="17">
                  <c:v>26</c:v>
                </c:pt>
                <c:pt idx="18">
                  <c:v>28</c:v>
                </c:pt>
                <c:pt idx="19">
                  <c:v>24</c:v>
                </c:pt>
                <c:pt idx="20">
                  <c:v>19</c:v>
                </c:pt>
                <c:pt idx="21">
                  <c:v>14</c:v>
                </c:pt>
                <c:pt idx="22">
                  <c:v>5</c:v>
                </c:pt>
                <c:pt idx="23">
                  <c:v>8</c:v>
                </c:pt>
                <c:pt idx="24">
                  <c:v>6</c:v>
                </c:pt>
                <c:pt idx="25">
                  <c:v>8</c:v>
                </c:pt>
                <c:pt idx="26">
                  <c:v>6</c:v>
                </c:pt>
                <c:pt idx="27">
                  <c:v>4</c:v>
                </c:pt>
                <c:pt idx="28">
                  <c:v>1</c:v>
                </c:pt>
                <c:pt idx="29">
                  <c:v>1</c:v>
                </c:pt>
                <c:pt idx="30">
                  <c:v>4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4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ser>
          <c:idx val="9"/>
          <c:order val="9"/>
          <c:tx>
            <c:strRef>
              <c:f>Tabelle2!$A$511</c:f>
              <c:strCache>
                <c:ptCount val="1"/>
                <c:pt idx="0">
                  <c:v>3 min. coverage</c:v>
                </c:pt>
              </c:strCache>
            </c:strRef>
          </c:tx>
          <c:marker>
            <c:symbol val="none"/>
          </c:marker>
          <c:xVal>
            <c:strRef>
              <c:f>Tabelle2!$A$513:$A$561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Tabelle2!$B$513:$B$561</c:f>
              <c:numCache>
                <c:formatCode>General</c:formatCode>
                <c:ptCount val="49"/>
                <c:pt idx="0">
                  <c:v>70761</c:v>
                </c:pt>
                <c:pt idx="1">
                  <c:v>14202</c:v>
                </c:pt>
                <c:pt idx="2">
                  <c:v>6639</c:v>
                </c:pt>
                <c:pt idx="3">
                  <c:v>4210</c:v>
                </c:pt>
                <c:pt idx="4">
                  <c:v>2939</c:v>
                </c:pt>
                <c:pt idx="5">
                  <c:v>1961</c:v>
                </c:pt>
                <c:pt idx="6">
                  <c:v>1473</c:v>
                </c:pt>
                <c:pt idx="7">
                  <c:v>1064</c:v>
                </c:pt>
                <c:pt idx="8">
                  <c:v>786</c:v>
                </c:pt>
                <c:pt idx="9">
                  <c:v>526</c:v>
                </c:pt>
                <c:pt idx="10">
                  <c:v>393</c:v>
                </c:pt>
                <c:pt idx="11">
                  <c:v>295</c:v>
                </c:pt>
                <c:pt idx="12">
                  <c:v>209</c:v>
                </c:pt>
                <c:pt idx="13">
                  <c:v>168</c:v>
                </c:pt>
                <c:pt idx="14">
                  <c:v>126</c:v>
                </c:pt>
                <c:pt idx="15">
                  <c:v>91</c:v>
                </c:pt>
                <c:pt idx="16">
                  <c:v>73</c:v>
                </c:pt>
                <c:pt idx="17">
                  <c:v>48</c:v>
                </c:pt>
                <c:pt idx="18">
                  <c:v>41</c:v>
                </c:pt>
                <c:pt idx="19">
                  <c:v>48</c:v>
                </c:pt>
                <c:pt idx="20">
                  <c:v>26</c:v>
                </c:pt>
                <c:pt idx="21">
                  <c:v>24</c:v>
                </c:pt>
                <c:pt idx="22">
                  <c:v>12</c:v>
                </c:pt>
                <c:pt idx="23">
                  <c:v>13</c:v>
                </c:pt>
                <c:pt idx="24">
                  <c:v>13</c:v>
                </c:pt>
                <c:pt idx="25">
                  <c:v>13</c:v>
                </c:pt>
                <c:pt idx="26">
                  <c:v>9</c:v>
                </c:pt>
                <c:pt idx="27">
                  <c:v>6</c:v>
                </c:pt>
                <c:pt idx="28">
                  <c:v>3</c:v>
                </c:pt>
                <c:pt idx="29">
                  <c:v>2</c:v>
                </c:pt>
                <c:pt idx="30">
                  <c:v>7</c:v>
                </c:pt>
                <c:pt idx="31">
                  <c:v>3</c:v>
                </c:pt>
                <c:pt idx="32">
                  <c:v>1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5</c:v>
                </c:pt>
                <c:pt idx="37">
                  <c:v>1</c:v>
                </c:pt>
                <c:pt idx="38">
                  <c:v>1</c:v>
                </c:pt>
                <c:pt idx="39">
                  <c:v>0</c:v>
                </c:pt>
                <c:pt idx="40">
                  <c:v>2</c:v>
                </c:pt>
                <c:pt idx="41">
                  <c:v>0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axId val="69687168"/>
        <c:axId val="69720320"/>
      </c:scatterChart>
      <c:valAx>
        <c:axId val="69687168"/>
        <c:scaling>
          <c:orientation val="minMax"/>
          <c:max val="5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number isoforms</a:t>
                </a:r>
                <a:r>
                  <a:rPr lang="de-DE" baseline="0"/>
                  <a:t> / start point</a:t>
                </a:r>
                <a:endParaRPr lang="de-DE"/>
              </a:p>
            </c:rich>
          </c:tx>
          <c:layout/>
        </c:title>
        <c:numFmt formatCode="General" sourceLinked="1"/>
        <c:tickLblPos val="nextTo"/>
        <c:crossAx val="69720320"/>
        <c:crosses val="autoZero"/>
        <c:crossBetween val="midCat"/>
      </c:valAx>
      <c:valAx>
        <c:axId val="69720320"/>
        <c:scaling>
          <c:orientation val="minMax"/>
          <c:max val="1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counts</a:t>
                </a:r>
              </a:p>
            </c:rich>
          </c:tx>
          <c:layout/>
        </c:title>
        <c:numFmt formatCode="General" sourceLinked="1"/>
        <c:tickLblPos val="nextTo"/>
        <c:crossAx val="6968716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42"/>
  <c:chart>
    <c:plotArea>
      <c:layout>
        <c:manualLayout>
          <c:layoutTarget val="inner"/>
          <c:xMode val="edge"/>
          <c:yMode val="edge"/>
          <c:x val="6.8870552969064067E-2"/>
          <c:y val="3.6021761647610138E-2"/>
          <c:w val="0.92887292760570972"/>
          <c:h val="0.84485111774821253"/>
        </c:manualLayout>
      </c:layout>
      <c:lineChart>
        <c:grouping val="standard"/>
        <c:ser>
          <c:idx val="0"/>
          <c:order val="0"/>
          <c:tx>
            <c:strRef>
              <c:f>Tabelle2!$C$4</c:f>
              <c:strCache>
                <c:ptCount val="1"/>
                <c:pt idx="0">
                  <c:v>CEU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Tabelle2!$C$5:$C$105</c:f>
              <c:numCache>
                <c:formatCode>General</c:formatCode>
                <c:ptCount val="101"/>
                <c:pt idx="0">
                  <c:v>0</c:v>
                </c:pt>
                <c:pt idx="1">
                  <c:v>6</c:v>
                </c:pt>
                <c:pt idx="2">
                  <c:v>144</c:v>
                </c:pt>
                <c:pt idx="3">
                  <c:v>922</c:v>
                </c:pt>
                <c:pt idx="4">
                  <c:v>658</c:v>
                </c:pt>
                <c:pt idx="5">
                  <c:v>295</c:v>
                </c:pt>
                <c:pt idx="6">
                  <c:v>255</c:v>
                </c:pt>
                <c:pt idx="7">
                  <c:v>88</c:v>
                </c:pt>
                <c:pt idx="8">
                  <c:v>95</c:v>
                </c:pt>
                <c:pt idx="9">
                  <c:v>148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91</c:v>
                </c:pt>
                <c:pt idx="14">
                  <c:v>85</c:v>
                </c:pt>
                <c:pt idx="15">
                  <c:v>170</c:v>
                </c:pt>
                <c:pt idx="16">
                  <c:v>78</c:v>
                </c:pt>
                <c:pt idx="17">
                  <c:v>80</c:v>
                </c:pt>
                <c:pt idx="18">
                  <c:v>166</c:v>
                </c:pt>
                <c:pt idx="19">
                  <c:v>105</c:v>
                </c:pt>
                <c:pt idx="20">
                  <c:v>92</c:v>
                </c:pt>
                <c:pt idx="21">
                  <c:v>127</c:v>
                </c:pt>
                <c:pt idx="22">
                  <c:v>86</c:v>
                </c:pt>
                <c:pt idx="23">
                  <c:v>79</c:v>
                </c:pt>
                <c:pt idx="24">
                  <c:v>118</c:v>
                </c:pt>
                <c:pt idx="25">
                  <c:v>96</c:v>
                </c:pt>
                <c:pt idx="26">
                  <c:v>85</c:v>
                </c:pt>
                <c:pt idx="27">
                  <c:v>101</c:v>
                </c:pt>
                <c:pt idx="28">
                  <c:v>72</c:v>
                </c:pt>
                <c:pt idx="29">
                  <c:v>61</c:v>
                </c:pt>
                <c:pt idx="30">
                  <c:v>78</c:v>
                </c:pt>
                <c:pt idx="31">
                  <c:v>68</c:v>
                </c:pt>
                <c:pt idx="32">
                  <c:v>60</c:v>
                </c:pt>
                <c:pt idx="33">
                  <c:v>80</c:v>
                </c:pt>
                <c:pt idx="34">
                  <c:v>60</c:v>
                </c:pt>
                <c:pt idx="35">
                  <c:v>53</c:v>
                </c:pt>
                <c:pt idx="36">
                  <c:v>80</c:v>
                </c:pt>
                <c:pt idx="37">
                  <c:v>72</c:v>
                </c:pt>
                <c:pt idx="38">
                  <c:v>49</c:v>
                </c:pt>
                <c:pt idx="39">
                  <c:v>69</c:v>
                </c:pt>
                <c:pt idx="40">
                  <c:v>47</c:v>
                </c:pt>
                <c:pt idx="41">
                  <c:v>41</c:v>
                </c:pt>
                <c:pt idx="42">
                  <c:v>80</c:v>
                </c:pt>
                <c:pt idx="43">
                  <c:v>49</c:v>
                </c:pt>
                <c:pt idx="44">
                  <c:v>60</c:v>
                </c:pt>
                <c:pt idx="45">
                  <c:v>75</c:v>
                </c:pt>
                <c:pt idx="46">
                  <c:v>50</c:v>
                </c:pt>
                <c:pt idx="47">
                  <c:v>46</c:v>
                </c:pt>
                <c:pt idx="48">
                  <c:v>58</c:v>
                </c:pt>
                <c:pt idx="49">
                  <c:v>49</c:v>
                </c:pt>
                <c:pt idx="50">
                  <c:v>41</c:v>
                </c:pt>
                <c:pt idx="51">
                  <c:v>83</c:v>
                </c:pt>
                <c:pt idx="52">
                  <c:v>41</c:v>
                </c:pt>
                <c:pt idx="53">
                  <c:v>39</c:v>
                </c:pt>
                <c:pt idx="54">
                  <c:v>56</c:v>
                </c:pt>
                <c:pt idx="55">
                  <c:v>47</c:v>
                </c:pt>
                <c:pt idx="56">
                  <c:v>40</c:v>
                </c:pt>
                <c:pt idx="57">
                  <c:v>50</c:v>
                </c:pt>
                <c:pt idx="58">
                  <c:v>32</c:v>
                </c:pt>
                <c:pt idx="59">
                  <c:v>47</c:v>
                </c:pt>
                <c:pt idx="60">
                  <c:v>61</c:v>
                </c:pt>
                <c:pt idx="61">
                  <c:v>34</c:v>
                </c:pt>
                <c:pt idx="62">
                  <c:v>50</c:v>
                </c:pt>
                <c:pt idx="63">
                  <c:v>42</c:v>
                </c:pt>
                <c:pt idx="64">
                  <c:v>24</c:v>
                </c:pt>
                <c:pt idx="65">
                  <c:v>42</c:v>
                </c:pt>
                <c:pt idx="66">
                  <c:v>43</c:v>
                </c:pt>
                <c:pt idx="67">
                  <c:v>27</c:v>
                </c:pt>
                <c:pt idx="68">
                  <c:v>29</c:v>
                </c:pt>
                <c:pt idx="69">
                  <c:v>49</c:v>
                </c:pt>
                <c:pt idx="70">
                  <c:v>32</c:v>
                </c:pt>
                <c:pt idx="71">
                  <c:v>36</c:v>
                </c:pt>
                <c:pt idx="72">
                  <c:v>30</c:v>
                </c:pt>
                <c:pt idx="73">
                  <c:v>26</c:v>
                </c:pt>
                <c:pt idx="74">
                  <c:v>22</c:v>
                </c:pt>
                <c:pt idx="75">
                  <c:v>38</c:v>
                </c:pt>
                <c:pt idx="76">
                  <c:v>39</c:v>
                </c:pt>
                <c:pt idx="77">
                  <c:v>30</c:v>
                </c:pt>
                <c:pt idx="78">
                  <c:v>48</c:v>
                </c:pt>
                <c:pt idx="79">
                  <c:v>28</c:v>
                </c:pt>
                <c:pt idx="80">
                  <c:v>30</c:v>
                </c:pt>
                <c:pt idx="81">
                  <c:v>51</c:v>
                </c:pt>
                <c:pt idx="82">
                  <c:v>26</c:v>
                </c:pt>
                <c:pt idx="83">
                  <c:v>29</c:v>
                </c:pt>
                <c:pt idx="84">
                  <c:v>41</c:v>
                </c:pt>
                <c:pt idx="85">
                  <c:v>32</c:v>
                </c:pt>
                <c:pt idx="86">
                  <c:v>25</c:v>
                </c:pt>
                <c:pt idx="87">
                  <c:v>40</c:v>
                </c:pt>
                <c:pt idx="88">
                  <c:v>28</c:v>
                </c:pt>
                <c:pt idx="89">
                  <c:v>39</c:v>
                </c:pt>
                <c:pt idx="90">
                  <c:v>22</c:v>
                </c:pt>
                <c:pt idx="91">
                  <c:v>25</c:v>
                </c:pt>
                <c:pt idx="92">
                  <c:v>35</c:v>
                </c:pt>
                <c:pt idx="93">
                  <c:v>28</c:v>
                </c:pt>
                <c:pt idx="94">
                  <c:v>27</c:v>
                </c:pt>
                <c:pt idx="95">
                  <c:v>23</c:v>
                </c:pt>
                <c:pt idx="96">
                  <c:v>24</c:v>
                </c:pt>
                <c:pt idx="97">
                  <c:v>28</c:v>
                </c:pt>
                <c:pt idx="98">
                  <c:v>25</c:v>
                </c:pt>
                <c:pt idx="99">
                  <c:v>19</c:v>
                </c:pt>
                <c:pt idx="100">
                  <c:v>17</c:v>
                </c:pt>
              </c:numCache>
            </c:numRef>
          </c:val>
        </c:ser>
        <c:ser>
          <c:idx val="1"/>
          <c:order val="1"/>
          <c:tx>
            <c:strRef>
              <c:f>Tabelle2!$D$4</c:f>
              <c:strCache>
                <c:ptCount val="1"/>
                <c:pt idx="0">
                  <c:v>FIN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Tabelle2!$D$5:$D$105</c:f>
              <c:numCache>
                <c:formatCode>General</c:formatCode>
                <c:ptCount val="101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926</c:v>
                </c:pt>
                <c:pt idx="4">
                  <c:v>656</c:v>
                </c:pt>
                <c:pt idx="5">
                  <c:v>298</c:v>
                </c:pt>
                <c:pt idx="6">
                  <c:v>254</c:v>
                </c:pt>
                <c:pt idx="7">
                  <c:v>90</c:v>
                </c:pt>
                <c:pt idx="8">
                  <c:v>95</c:v>
                </c:pt>
                <c:pt idx="9">
                  <c:v>149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92</c:v>
                </c:pt>
                <c:pt idx="14">
                  <c:v>86</c:v>
                </c:pt>
                <c:pt idx="15">
                  <c:v>171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104</c:v>
                </c:pt>
                <c:pt idx="20">
                  <c:v>92</c:v>
                </c:pt>
                <c:pt idx="21">
                  <c:v>128</c:v>
                </c:pt>
                <c:pt idx="22">
                  <c:v>87</c:v>
                </c:pt>
                <c:pt idx="23">
                  <c:v>79</c:v>
                </c:pt>
                <c:pt idx="24">
                  <c:v>119</c:v>
                </c:pt>
                <c:pt idx="25">
                  <c:v>95</c:v>
                </c:pt>
                <c:pt idx="26">
                  <c:v>85</c:v>
                </c:pt>
                <c:pt idx="27">
                  <c:v>101</c:v>
                </c:pt>
                <c:pt idx="28">
                  <c:v>73</c:v>
                </c:pt>
                <c:pt idx="29">
                  <c:v>61</c:v>
                </c:pt>
                <c:pt idx="30">
                  <c:v>78</c:v>
                </c:pt>
                <c:pt idx="31">
                  <c:v>67</c:v>
                </c:pt>
                <c:pt idx="32">
                  <c:v>60</c:v>
                </c:pt>
                <c:pt idx="33">
                  <c:v>80</c:v>
                </c:pt>
                <c:pt idx="34">
                  <c:v>60</c:v>
                </c:pt>
                <c:pt idx="35">
                  <c:v>53</c:v>
                </c:pt>
                <c:pt idx="36">
                  <c:v>80</c:v>
                </c:pt>
                <c:pt idx="37">
                  <c:v>73</c:v>
                </c:pt>
                <c:pt idx="38">
                  <c:v>49</c:v>
                </c:pt>
                <c:pt idx="39">
                  <c:v>69</c:v>
                </c:pt>
                <c:pt idx="40">
                  <c:v>47</c:v>
                </c:pt>
                <c:pt idx="41">
                  <c:v>41</c:v>
                </c:pt>
                <c:pt idx="42">
                  <c:v>80</c:v>
                </c:pt>
                <c:pt idx="43">
                  <c:v>50</c:v>
                </c:pt>
                <c:pt idx="44">
                  <c:v>60</c:v>
                </c:pt>
                <c:pt idx="45">
                  <c:v>76</c:v>
                </c:pt>
                <c:pt idx="46">
                  <c:v>49</c:v>
                </c:pt>
                <c:pt idx="47">
                  <c:v>46</c:v>
                </c:pt>
                <c:pt idx="48">
                  <c:v>58</c:v>
                </c:pt>
                <c:pt idx="49">
                  <c:v>49</c:v>
                </c:pt>
                <c:pt idx="50">
                  <c:v>41</c:v>
                </c:pt>
                <c:pt idx="51">
                  <c:v>84</c:v>
                </c:pt>
                <c:pt idx="52">
                  <c:v>41</c:v>
                </c:pt>
                <c:pt idx="53">
                  <c:v>38</c:v>
                </c:pt>
                <c:pt idx="54">
                  <c:v>55</c:v>
                </c:pt>
                <c:pt idx="55">
                  <c:v>48</c:v>
                </c:pt>
                <c:pt idx="56">
                  <c:v>40</c:v>
                </c:pt>
                <c:pt idx="57">
                  <c:v>53</c:v>
                </c:pt>
                <c:pt idx="58">
                  <c:v>32</c:v>
                </c:pt>
                <c:pt idx="59">
                  <c:v>47</c:v>
                </c:pt>
                <c:pt idx="60">
                  <c:v>62</c:v>
                </c:pt>
                <c:pt idx="61">
                  <c:v>34</c:v>
                </c:pt>
                <c:pt idx="62">
                  <c:v>50</c:v>
                </c:pt>
                <c:pt idx="63">
                  <c:v>42</c:v>
                </c:pt>
                <c:pt idx="64">
                  <c:v>25</c:v>
                </c:pt>
                <c:pt idx="65">
                  <c:v>42</c:v>
                </c:pt>
                <c:pt idx="66">
                  <c:v>44</c:v>
                </c:pt>
                <c:pt idx="67">
                  <c:v>27</c:v>
                </c:pt>
                <c:pt idx="68">
                  <c:v>29</c:v>
                </c:pt>
                <c:pt idx="69">
                  <c:v>49</c:v>
                </c:pt>
                <c:pt idx="70">
                  <c:v>32</c:v>
                </c:pt>
                <c:pt idx="71">
                  <c:v>36</c:v>
                </c:pt>
                <c:pt idx="72">
                  <c:v>31</c:v>
                </c:pt>
                <c:pt idx="73">
                  <c:v>26</c:v>
                </c:pt>
                <c:pt idx="74">
                  <c:v>23</c:v>
                </c:pt>
                <c:pt idx="75">
                  <c:v>37</c:v>
                </c:pt>
                <c:pt idx="76">
                  <c:v>40</c:v>
                </c:pt>
                <c:pt idx="77">
                  <c:v>30</c:v>
                </c:pt>
                <c:pt idx="78">
                  <c:v>51</c:v>
                </c:pt>
                <c:pt idx="79">
                  <c:v>29</c:v>
                </c:pt>
                <c:pt idx="80">
                  <c:v>30</c:v>
                </c:pt>
                <c:pt idx="81">
                  <c:v>51</c:v>
                </c:pt>
                <c:pt idx="82">
                  <c:v>26</c:v>
                </c:pt>
                <c:pt idx="83">
                  <c:v>29</c:v>
                </c:pt>
                <c:pt idx="84">
                  <c:v>41</c:v>
                </c:pt>
                <c:pt idx="85">
                  <c:v>32</c:v>
                </c:pt>
                <c:pt idx="86">
                  <c:v>25</c:v>
                </c:pt>
                <c:pt idx="87">
                  <c:v>40</c:v>
                </c:pt>
                <c:pt idx="88">
                  <c:v>29</c:v>
                </c:pt>
                <c:pt idx="89">
                  <c:v>39</c:v>
                </c:pt>
                <c:pt idx="90">
                  <c:v>22</c:v>
                </c:pt>
                <c:pt idx="91">
                  <c:v>26</c:v>
                </c:pt>
                <c:pt idx="92">
                  <c:v>34</c:v>
                </c:pt>
                <c:pt idx="93">
                  <c:v>28</c:v>
                </c:pt>
                <c:pt idx="94">
                  <c:v>27</c:v>
                </c:pt>
                <c:pt idx="95">
                  <c:v>23</c:v>
                </c:pt>
                <c:pt idx="96">
                  <c:v>24</c:v>
                </c:pt>
                <c:pt idx="97">
                  <c:v>28</c:v>
                </c:pt>
                <c:pt idx="98">
                  <c:v>25</c:v>
                </c:pt>
                <c:pt idx="99">
                  <c:v>19</c:v>
                </c:pt>
                <c:pt idx="100">
                  <c:v>17</c:v>
                </c:pt>
              </c:numCache>
            </c:numRef>
          </c:val>
        </c:ser>
        <c:ser>
          <c:idx val="2"/>
          <c:order val="2"/>
          <c:tx>
            <c:strRef>
              <c:f>Tabelle2!$E$4</c:f>
              <c:strCache>
                <c:ptCount val="1"/>
                <c:pt idx="0">
                  <c:v>GBR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Tabelle2!$E$5:$E$105</c:f>
              <c:numCache>
                <c:formatCode>General</c:formatCode>
                <c:ptCount val="101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928</c:v>
                </c:pt>
                <c:pt idx="4">
                  <c:v>658</c:v>
                </c:pt>
                <c:pt idx="5">
                  <c:v>297</c:v>
                </c:pt>
                <c:pt idx="6">
                  <c:v>253</c:v>
                </c:pt>
                <c:pt idx="7">
                  <c:v>89</c:v>
                </c:pt>
                <c:pt idx="8">
                  <c:v>95</c:v>
                </c:pt>
                <c:pt idx="9">
                  <c:v>149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92</c:v>
                </c:pt>
                <c:pt idx="14">
                  <c:v>86</c:v>
                </c:pt>
                <c:pt idx="15">
                  <c:v>170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104</c:v>
                </c:pt>
                <c:pt idx="20">
                  <c:v>92</c:v>
                </c:pt>
                <c:pt idx="21">
                  <c:v>129</c:v>
                </c:pt>
                <c:pt idx="22">
                  <c:v>87</c:v>
                </c:pt>
                <c:pt idx="23">
                  <c:v>80</c:v>
                </c:pt>
                <c:pt idx="24">
                  <c:v>119</c:v>
                </c:pt>
                <c:pt idx="25">
                  <c:v>96</c:v>
                </c:pt>
                <c:pt idx="26">
                  <c:v>85</c:v>
                </c:pt>
                <c:pt idx="27">
                  <c:v>99</c:v>
                </c:pt>
                <c:pt idx="28">
                  <c:v>72</c:v>
                </c:pt>
                <c:pt idx="29">
                  <c:v>61</c:v>
                </c:pt>
                <c:pt idx="30">
                  <c:v>78</c:v>
                </c:pt>
                <c:pt idx="31">
                  <c:v>67</c:v>
                </c:pt>
                <c:pt idx="32">
                  <c:v>60</c:v>
                </c:pt>
                <c:pt idx="33">
                  <c:v>80</c:v>
                </c:pt>
                <c:pt idx="34">
                  <c:v>60</c:v>
                </c:pt>
                <c:pt idx="35">
                  <c:v>53</c:v>
                </c:pt>
                <c:pt idx="36">
                  <c:v>80</c:v>
                </c:pt>
                <c:pt idx="37">
                  <c:v>74</c:v>
                </c:pt>
                <c:pt idx="38">
                  <c:v>49</c:v>
                </c:pt>
                <c:pt idx="39">
                  <c:v>69</c:v>
                </c:pt>
                <c:pt idx="40">
                  <c:v>47</c:v>
                </c:pt>
                <c:pt idx="41">
                  <c:v>41</c:v>
                </c:pt>
                <c:pt idx="42">
                  <c:v>80</c:v>
                </c:pt>
                <c:pt idx="43">
                  <c:v>50</c:v>
                </c:pt>
                <c:pt idx="44">
                  <c:v>60</c:v>
                </c:pt>
                <c:pt idx="45">
                  <c:v>76</c:v>
                </c:pt>
                <c:pt idx="46">
                  <c:v>50</c:v>
                </c:pt>
                <c:pt idx="47">
                  <c:v>46</c:v>
                </c:pt>
                <c:pt idx="48">
                  <c:v>58</c:v>
                </c:pt>
                <c:pt idx="49">
                  <c:v>49</c:v>
                </c:pt>
                <c:pt idx="50">
                  <c:v>41</c:v>
                </c:pt>
                <c:pt idx="51">
                  <c:v>83</c:v>
                </c:pt>
                <c:pt idx="52">
                  <c:v>41</c:v>
                </c:pt>
                <c:pt idx="53">
                  <c:v>38</c:v>
                </c:pt>
                <c:pt idx="54">
                  <c:v>55</c:v>
                </c:pt>
                <c:pt idx="55">
                  <c:v>48</c:v>
                </c:pt>
                <c:pt idx="56">
                  <c:v>40</c:v>
                </c:pt>
                <c:pt idx="57">
                  <c:v>54</c:v>
                </c:pt>
                <c:pt idx="58">
                  <c:v>32</c:v>
                </c:pt>
                <c:pt idx="59">
                  <c:v>47</c:v>
                </c:pt>
                <c:pt idx="60">
                  <c:v>62</c:v>
                </c:pt>
                <c:pt idx="61">
                  <c:v>34</c:v>
                </c:pt>
                <c:pt idx="62">
                  <c:v>50</c:v>
                </c:pt>
                <c:pt idx="63">
                  <c:v>42</c:v>
                </c:pt>
                <c:pt idx="64">
                  <c:v>24</c:v>
                </c:pt>
                <c:pt idx="65">
                  <c:v>42</c:v>
                </c:pt>
                <c:pt idx="66">
                  <c:v>44</c:v>
                </c:pt>
                <c:pt idx="67">
                  <c:v>27</c:v>
                </c:pt>
                <c:pt idx="68">
                  <c:v>29</c:v>
                </c:pt>
                <c:pt idx="69">
                  <c:v>49</c:v>
                </c:pt>
                <c:pt idx="70">
                  <c:v>32</c:v>
                </c:pt>
                <c:pt idx="71">
                  <c:v>36</c:v>
                </c:pt>
                <c:pt idx="72">
                  <c:v>31</c:v>
                </c:pt>
                <c:pt idx="73">
                  <c:v>26</c:v>
                </c:pt>
                <c:pt idx="74">
                  <c:v>23</c:v>
                </c:pt>
                <c:pt idx="75">
                  <c:v>38</c:v>
                </c:pt>
                <c:pt idx="76">
                  <c:v>40</c:v>
                </c:pt>
                <c:pt idx="77">
                  <c:v>30</c:v>
                </c:pt>
                <c:pt idx="78">
                  <c:v>51</c:v>
                </c:pt>
                <c:pt idx="79">
                  <c:v>29</c:v>
                </c:pt>
                <c:pt idx="80">
                  <c:v>30</c:v>
                </c:pt>
                <c:pt idx="81">
                  <c:v>51</c:v>
                </c:pt>
                <c:pt idx="82">
                  <c:v>26</c:v>
                </c:pt>
                <c:pt idx="83">
                  <c:v>29</c:v>
                </c:pt>
                <c:pt idx="84">
                  <c:v>41</c:v>
                </c:pt>
                <c:pt idx="85">
                  <c:v>32</c:v>
                </c:pt>
                <c:pt idx="86">
                  <c:v>25</c:v>
                </c:pt>
                <c:pt idx="87">
                  <c:v>40</c:v>
                </c:pt>
                <c:pt idx="88">
                  <c:v>29</c:v>
                </c:pt>
                <c:pt idx="89">
                  <c:v>39</c:v>
                </c:pt>
                <c:pt idx="90">
                  <c:v>22</c:v>
                </c:pt>
                <c:pt idx="91">
                  <c:v>25</c:v>
                </c:pt>
                <c:pt idx="92">
                  <c:v>35</c:v>
                </c:pt>
                <c:pt idx="93">
                  <c:v>28</c:v>
                </c:pt>
                <c:pt idx="94">
                  <c:v>27</c:v>
                </c:pt>
                <c:pt idx="95">
                  <c:v>23</c:v>
                </c:pt>
                <c:pt idx="96">
                  <c:v>24</c:v>
                </c:pt>
                <c:pt idx="97">
                  <c:v>28</c:v>
                </c:pt>
                <c:pt idx="98">
                  <c:v>25</c:v>
                </c:pt>
                <c:pt idx="99">
                  <c:v>19</c:v>
                </c:pt>
                <c:pt idx="100">
                  <c:v>17</c:v>
                </c:pt>
              </c:numCache>
            </c:numRef>
          </c:val>
        </c:ser>
        <c:ser>
          <c:idx val="3"/>
          <c:order val="3"/>
          <c:tx>
            <c:strRef>
              <c:f>Tabelle2!$F$4</c:f>
              <c:strCache>
                <c:ptCount val="1"/>
                <c:pt idx="0">
                  <c:v>TSI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Tabelle2!$F$5:$F$105</c:f>
              <c:numCache>
                <c:formatCode>General</c:formatCode>
                <c:ptCount val="101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929</c:v>
                </c:pt>
                <c:pt idx="4">
                  <c:v>655</c:v>
                </c:pt>
                <c:pt idx="5">
                  <c:v>296</c:v>
                </c:pt>
                <c:pt idx="6">
                  <c:v>255</c:v>
                </c:pt>
                <c:pt idx="7">
                  <c:v>89</c:v>
                </c:pt>
                <c:pt idx="8">
                  <c:v>95</c:v>
                </c:pt>
                <c:pt idx="9">
                  <c:v>148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92</c:v>
                </c:pt>
                <c:pt idx="14">
                  <c:v>86</c:v>
                </c:pt>
                <c:pt idx="15">
                  <c:v>171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105</c:v>
                </c:pt>
                <c:pt idx="20">
                  <c:v>92</c:v>
                </c:pt>
                <c:pt idx="21">
                  <c:v>128</c:v>
                </c:pt>
                <c:pt idx="22">
                  <c:v>87</c:v>
                </c:pt>
                <c:pt idx="23">
                  <c:v>80</c:v>
                </c:pt>
                <c:pt idx="24">
                  <c:v>119</c:v>
                </c:pt>
                <c:pt idx="25">
                  <c:v>95</c:v>
                </c:pt>
                <c:pt idx="26">
                  <c:v>86</c:v>
                </c:pt>
                <c:pt idx="27">
                  <c:v>101</c:v>
                </c:pt>
                <c:pt idx="28">
                  <c:v>73</c:v>
                </c:pt>
                <c:pt idx="29">
                  <c:v>61</c:v>
                </c:pt>
                <c:pt idx="30">
                  <c:v>78</c:v>
                </c:pt>
                <c:pt idx="31">
                  <c:v>68</c:v>
                </c:pt>
                <c:pt idx="32">
                  <c:v>60</c:v>
                </c:pt>
                <c:pt idx="33">
                  <c:v>80</c:v>
                </c:pt>
                <c:pt idx="34">
                  <c:v>60</c:v>
                </c:pt>
                <c:pt idx="35">
                  <c:v>53</c:v>
                </c:pt>
                <c:pt idx="36">
                  <c:v>80</c:v>
                </c:pt>
                <c:pt idx="37">
                  <c:v>72</c:v>
                </c:pt>
                <c:pt idx="38">
                  <c:v>49</c:v>
                </c:pt>
                <c:pt idx="39">
                  <c:v>69</c:v>
                </c:pt>
                <c:pt idx="40">
                  <c:v>47</c:v>
                </c:pt>
                <c:pt idx="41">
                  <c:v>41</c:v>
                </c:pt>
                <c:pt idx="42">
                  <c:v>80</c:v>
                </c:pt>
                <c:pt idx="43">
                  <c:v>50</c:v>
                </c:pt>
                <c:pt idx="44">
                  <c:v>60</c:v>
                </c:pt>
                <c:pt idx="45">
                  <c:v>76</c:v>
                </c:pt>
                <c:pt idx="46">
                  <c:v>50</c:v>
                </c:pt>
                <c:pt idx="47">
                  <c:v>46</c:v>
                </c:pt>
                <c:pt idx="48">
                  <c:v>58</c:v>
                </c:pt>
                <c:pt idx="49">
                  <c:v>49</c:v>
                </c:pt>
                <c:pt idx="50">
                  <c:v>41</c:v>
                </c:pt>
                <c:pt idx="51">
                  <c:v>84</c:v>
                </c:pt>
                <c:pt idx="52">
                  <c:v>41</c:v>
                </c:pt>
                <c:pt idx="53">
                  <c:v>39</c:v>
                </c:pt>
                <c:pt idx="54">
                  <c:v>57</c:v>
                </c:pt>
                <c:pt idx="55">
                  <c:v>48</c:v>
                </c:pt>
                <c:pt idx="56">
                  <c:v>40</c:v>
                </c:pt>
                <c:pt idx="57">
                  <c:v>53</c:v>
                </c:pt>
                <c:pt idx="58">
                  <c:v>32</c:v>
                </c:pt>
                <c:pt idx="59">
                  <c:v>47</c:v>
                </c:pt>
                <c:pt idx="60">
                  <c:v>62</c:v>
                </c:pt>
                <c:pt idx="61">
                  <c:v>34</c:v>
                </c:pt>
                <c:pt idx="62">
                  <c:v>50</c:v>
                </c:pt>
                <c:pt idx="63">
                  <c:v>41</c:v>
                </c:pt>
                <c:pt idx="64">
                  <c:v>24</c:v>
                </c:pt>
                <c:pt idx="65">
                  <c:v>42</c:v>
                </c:pt>
                <c:pt idx="66">
                  <c:v>44</c:v>
                </c:pt>
                <c:pt idx="67">
                  <c:v>28</c:v>
                </c:pt>
                <c:pt idx="68">
                  <c:v>29</c:v>
                </c:pt>
                <c:pt idx="69">
                  <c:v>48</c:v>
                </c:pt>
                <c:pt idx="70">
                  <c:v>32</c:v>
                </c:pt>
                <c:pt idx="71">
                  <c:v>36</c:v>
                </c:pt>
                <c:pt idx="72">
                  <c:v>30</c:v>
                </c:pt>
                <c:pt idx="73">
                  <c:v>26</c:v>
                </c:pt>
                <c:pt idx="74">
                  <c:v>23</c:v>
                </c:pt>
                <c:pt idx="75">
                  <c:v>37</c:v>
                </c:pt>
                <c:pt idx="76">
                  <c:v>40</c:v>
                </c:pt>
                <c:pt idx="77">
                  <c:v>30</c:v>
                </c:pt>
                <c:pt idx="78">
                  <c:v>51</c:v>
                </c:pt>
                <c:pt idx="79">
                  <c:v>29</c:v>
                </c:pt>
                <c:pt idx="80">
                  <c:v>30</c:v>
                </c:pt>
                <c:pt idx="81">
                  <c:v>51</c:v>
                </c:pt>
                <c:pt idx="82">
                  <c:v>26</c:v>
                </c:pt>
                <c:pt idx="83">
                  <c:v>29</c:v>
                </c:pt>
                <c:pt idx="84">
                  <c:v>41</c:v>
                </c:pt>
                <c:pt idx="85">
                  <c:v>32</c:v>
                </c:pt>
                <c:pt idx="86">
                  <c:v>25</c:v>
                </c:pt>
                <c:pt idx="87">
                  <c:v>40</c:v>
                </c:pt>
                <c:pt idx="88">
                  <c:v>29</c:v>
                </c:pt>
                <c:pt idx="89">
                  <c:v>39</c:v>
                </c:pt>
                <c:pt idx="90">
                  <c:v>22</c:v>
                </c:pt>
                <c:pt idx="91">
                  <c:v>25</c:v>
                </c:pt>
                <c:pt idx="92">
                  <c:v>35</c:v>
                </c:pt>
                <c:pt idx="93">
                  <c:v>28</c:v>
                </c:pt>
                <c:pt idx="94">
                  <c:v>27</c:v>
                </c:pt>
                <c:pt idx="95">
                  <c:v>23</c:v>
                </c:pt>
                <c:pt idx="96">
                  <c:v>24</c:v>
                </c:pt>
                <c:pt idx="97">
                  <c:v>28</c:v>
                </c:pt>
                <c:pt idx="98">
                  <c:v>25</c:v>
                </c:pt>
                <c:pt idx="99">
                  <c:v>19</c:v>
                </c:pt>
                <c:pt idx="100">
                  <c:v>17</c:v>
                </c:pt>
              </c:numCache>
            </c:numRef>
          </c:val>
        </c:ser>
        <c:ser>
          <c:idx val="4"/>
          <c:order val="4"/>
          <c:tx>
            <c:strRef>
              <c:f>Tabelle2!$G$4</c:f>
              <c:strCache>
                <c:ptCount val="1"/>
                <c:pt idx="0">
                  <c:v>YRB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Tabelle2!$G$5:$G$105</c:f>
              <c:numCache>
                <c:formatCode>General</c:formatCode>
                <c:ptCount val="101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927</c:v>
                </c:pt>
                <c:pt idx="4">
                  <c:v>654</c:v>
                </c:pt>
                <c:pt idx="5">
                  <c:v>298</c:v>
                </c:pt>
                <c:pt idx="6">
                  <c:v>254</c:v>
                </c:pt>
                <c:pt idx="7">
                  <c:v>88</c:v>
                </c:pt>
                <c:pt idx="8">
                  <c:v>96</c:v>
                </c:pt>
                <c:pt idx="9">
                  <c:v>148</c:v>
                </c:pt>
                <c:pt idx="10">
                  <c:v>72</c:v>
                </c:pt>
                <c:pt idx="11">
                  <c:v>86</c:v>
                </c:pt>
                <c:pt idx="12">
                  <c:v>156</c:v>
                </c:pt>
                <c:pt idx="13">
                  <c:v>92</c:v>
                </c:pt>
                <c:pt idx="14">
                  <c:v>85</c:v>
                </c:pt>
                <c:pt idx="15">
                  <c:v>171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104</c:v>
                </c:pt>
                <c:pt idx="20">
                  <c:v>92</c:v>
                </c:pt>
                <c:pt idx="21">
                  <c:v>127</c:v>
                </c:pt>
                <c:pt idx="22">
                  <c:v>87</c:v>
                </c:pt>
                <c:pt idx="23">
                  <c:v>80</c:v>
                </c:pt>
                <c:pt idx="24">
                  <c:v>119</c:v>
                </c:pt>
                <c:pt idx="25">
                  <c:v>95</c:v>
                </c:pt>
                <c:pt idx="26">
                  <c:v>85</c:v>
                </c:pt>
                <c:pt idx="27">
                  <c:v>101</c:v>
                </c:pt>
                <c:pt idx="28">
                  <c:v>72</c:v>
                </c:pt>
                <c:pt idx="29">
                  <c:v>61</c:v>
                </c:pt>
                <c:pt idx="30">
                  <c:v>78</c:v>
                </c:pt>
                <c:pt idx="31">
                  <c:v>68</c:v>
                </c:pt>
                <c:pt idx="32">
                  <c:v>59</c:v>
                </c:pt>
                <c:pt idx="33">
                  <c:v>80</c:v>
                </c:pt>
                <c:pt idx="34">
                  <c:v>60</c:v>
                </c:pt>
                <c:pt idx="35">
                  <c:v>52</c:v>
                </c:pt>
                <c:pt idx="36">
                  <c:v>80</c:v>
                </c:pt>
                <c:pt idx="37">
                  <c:v>74</c:v>
                </c:pt>
                <c:pt idx="38">
                  <c:v>48</c:v>
                </c:pt>
                <c:pt idx="39">
                  <c:v>68</c:v>
                </c:pt>
                <c:pt idx="40">
                  <c:v>47</c:v>
                </c:pt>
                <c:pt idx="41">
                  <c:v>40</c:v>
                </c:pt>
                <c:pt idx="42">
                  <c:v>78</c:v>
                </c:pt>
                <c:pt idx="43">
                  <c:v>50</c:v>
                </c:pt>
                <c:pt idx="44">
                  <c:v>60</c:v>
                </c:pt>
                <c:pt idx="45">
                  <c:v>76</c:v>
                </c:pt>
                <c:pt idx="46">
                  <c:v>50</c:v>
                </c:pt>
                <c:pt idx="47">
                  <c:v>46</c:v>
                </c:pt>
                <c:pt idx="48">
                  <c:v>58</c:v>
                </c:pt>
                <c:pt idx="49">
                  <c:v>48</c:v>
                </c:pt>
                <c:pt idx="50">
                  <c:v>40</c:v>
                </c:pt>
                <c:pt idx="51">
                  <c:v>84</c:v>
                </c:pt>
                <c:pt idx="52">
                  <c:v>41</c:v>
                </c:pt>
                <c:pt idx="53">
                  <c:v>39</c:v>
                </c:pt>
                <c:pt idx="54">
                  <c:v>55</c:v>
                </c:pt>
                <c:pt idx="55">
                  <c:v>46</c:v>
                </c:pt>
                <c:pt idx="56">
                  <c:v>40</c:v>
                </c:pt>
                <c:pt idx="57">
                  <c:v>52</c:v>
                </c:pt>
                <c:pt idx="58">
                  <c:v>32</c:v>
                </c:pt>
                <c:pt idx="59">
                  <c:v>46</c:v>
                </c:pt>
                <c:pt idx="60">
                  <c:v>61</c:v>
                </c:pt>
                <c:pt idx="61">
                  <c:v>35</c:v>
                </c:pt>
                <c:pt idx="62">
                  <c:v>50</c:v>
                </c:pt>
                <c:pt idx="63">
                  <c:v>43</c:v>
                </c:pt>
                <c:pt idx="64">
                  <c:v>23</c:v>
                </c:pt>
                <c:pt idx="65">
                  <c:v>42</c:v>
                </c:pt>
                <c:pt idx="66">
                  <c:v>44</c:v>
                </c:pt>
                <c:pt idx="67">
                  <c:v>27</c:v>
                </c:pt>
                <c:pt idx="68">
                  <c:v>29</c:v>
                </c:pt>
                <c:pt idx="69">
                  <c:v>49</c:v>
                </c:pt>
                <c:pt idx="70">
                  <c:v>32</c:v>
                </c:pt>
                <c:pt idx="71">
                  <c:v>36</c:v>
                </c:pt>
                <c:pt idx="72">
                  <c:v>30</c:v>
                </c:pt>
                <c:pt idx="73">
                  <c:v>26</c:v>
                </c:pt>
                <c:pt idx="74">
                  <c:v>23</c:v>
                </c:pt>
                <c:pt idx="75">
                  <c:v>36</c:v>
                </c:pt>
                <c:pt idx="76">
                  <c:v>39</c:v>
                </c:pt>
                <c:pt idx="77">
                  <c:v>30</c:v>
                </c:pt>
                <c:pt idx="78">
                  <c:v>51</c:v>
                </c:pt>
                <c:pt idx="79">
                  <c:v>29</c:v>
                </c:pt>
                <c:pt idx="80">
                  <c:v>30</c:v>
                </c:pt>
                <c:pt idx="81">
                  <c:v>50</c:v>
                </c:pt>
                <c:pt idx="82">
                  <c:v>26</c:v>
                </c:pt>
                <c:pt idx="83">
                  <c:v>29</c:v>
                </c:pt>
                <c:pt idx="84">
                  <c:v>41</c:v>
                </c:pt>
                <c:pt idx="85">
                  <c:v>32</c:v>
                </c:pt>
                <c:pt idx="86">
                  <c:v>25</c:v>
                </c:pt>
                <c:pt idx="87">
                  <c:v>40</c:v>
                </c:pt>
                <c:pt idx="88">
                  <c:v>29</c:v>
                </c:pt>
                <c:pt idx="89">
                  <c:v>38</c:v>
                </c:pt>
                <c:pt idx="90">
                  <c:v>22</c:v>
                </c:pt>
                <c:pt idx="91">
                  <c:v>26</c:v>
                </c:pt>
                <c:pt idx="92">
                  <c:v>35</c:v>
                </c:pt>
                <c:pt idx="93">
                  <c:v>28</c:v>
                </c:pt>
                <c:pt idx="94">
                  <c:v>27</c:v>
                </c:pt>
                <c:pt idx="95">
                  <c:v>22</c:v>
                </c:pt>
                <c:pt idx="96">
                  <c:v>24</c:v>
                </c:pt>
                <c:pt idx="97">
                  <c:v>29</c:v>
                </c:pt>
                <c:pt idx="98">
                  <c:v>25</c:v>
                </c:pt>
                <c:pt idx="99">
                  <c:v>19</c:v>
                </c:pt>
                <c:pt idx="100">
                  <c:v>17</c:v>
                </c:pt>
              </c:numCache>
            </c:numRef>
          </c:val>
        </c:ser>
        <c:marker val="1"/>
        <c:axId val="65501440"/>
        <c:axId val="65525248"/>
      </c:lineChart>
      <c:catAx>
        <c:axId val="6550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500"/>
            </a:pPr>
            <a:endParaRPr lang="de-DE"/>
          </a:p>
        </c:txPr>
        <c:crossAx val="65525248"/>
        <c:crosses val="autoZero"/>
        <c:auto val="1"/>
        <c:lblAlgn val="ctr"/>
        <c:lblOffset val="100"/>
      </c:catAx>
      <c:valAx>
        <c:axId val="65525248"/>
        <c:scaling>
          <c:orientation val="minMax"/>
        </c:scaling>
        <c:axPos val="l"/>
        <c:majorGridlines/>
        <c:numFmt formatCode="General" sourceLinked="1"/>
        <c:tickLblPos val="nextTo"/>
        <c:crossAx val="65501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13687457665991"/>
          <c:y val="3.9700324815719876E-2"/>
          <c:w val="0.10032845812830832"/>
          <c:h val="0.22070436275972166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42"/>
  <c:chart>
    <c:plotArea>
      <c:layout/>
      <c:lineChart>
        <c:grouping val="standard"/>
        <c:ser>
          <c:idx val="0"/>
          <c:order val="0"/>
          <c:tx>
            <c:strRef>
              <c:f>Tabelle2!$C$4</c:f>
              <c:strCache>
                <c:ptCount val="1"/>
                <c:pt idx="0">
                  <c:v>CEU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Tabelle2!$C$5:$C$37</c:f>
              <c:numCache>
                <c:formatCode>General</c:formatCode>
                <c:ptCount val="33"/>
                <c:pt idx="0">
                  <c:v>0</c:v>
                </c:pt>
                <c:pt idx="1">
                  <c:v>6</c:v>
                </c:pt>
                <c:pt idx="2">
                  <c:v>144</c:v>
                </c:pt>
                <c:pt idx="3">
                  <c:v>922</c:v>
                </c:pt>
                <c:pt idx="4">
                  <c:v>658</c:v>
                </c:pt>
                <c:pt idx="5">
                  <c:v>295</c:v>
                </c:pt>
                <c:pt idx="6">
                  <c:v>255</c:v>
                </c:pt>
                <c:pt idx="7">
                  <c:v>88</c:v>
                </c:pt>
                <c:pt idx="8">
                  <c:v>95</c:v>
                </c:pt>
                <c:pt idx="9">
                  <c:v>148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91</c:v>
                </c:pt>
                <c:pt idx="14">
                  <c:v>85</c:v>
                </c:pt>
                <c:pt idx="15">
                  <c:v>170</c:v>
                </c:pt>
                <c:pt idx="16">
                  <c:v>78</c:v>
                </c:pt>
                <c:pt idx="17">
                  <c:v>80</c:v>
                </c:pt>
                <c:pt idx="18">
                  <c:v>166</c:v>
                </c:pt>
                <c:pt idx="19">
                  <c:v>105</c:v>
                </c:pt>
                <c:pt idx="20">
                  <c:v>92</c:v>
                </c:pt>
                <c:pt idx="21">
                  <c:v>127</c:v>
                </c:pt>
                <c:pt idx="22">
                  <c:v>86</c:v>
                </c:pt>
                <c:pt idx="23">
                  <c:v>79</c:v>
                </c:pt>
                <c:pt idx="24">
                  <c:v>118</c:v>
                </c:pt>
                <c:pt idx="25">
                  <c:v>96</c:v>
                </c:pt>
                <c:pt idx="26">
                  <c:v>85</c:v>
                </c:pt>
                <c:pt idx="27">
                  <c:v>101</c:v>
                </c:pt>
                <c:pt idx="28">
                  <c:v>72</c:v>
                </c:pt>
                <c:pt idx="29">
                  <c:v>61</c:v>
                </c:pt>
                <c:pt idx="30">
                  <c:v>78</c:v>
                </c:pt>
                <c:pt idx="31">
                  <c:v>68</c:v>
                </c:pt>
                <c:pt idx="32">
                  <c:v>60</c:v>
                </c:pt>
              </c:numCache>
            </c:numRef>
          </c:val>
        </c:ser>
        <c:ser>
          <c:idx val="1"/>
          <c:order val="1"/>
          <c:tx>
            <c:strRef>
              <c:f>Tabelle2!$D$4</c:f>
              <c:strCache>
                <c:ptCount val="1"/>
                <c:pt idx="0">
                  <c:v>FIN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Tabelle2!$D$5:$D$37</c:f>
              <c:numCache>
                <c:formatCode>General</c:formatCode>
                <c:ptCount val="33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926</c:v>
                </c:pt>
                <c:pt idx="4">
                  <c:v>656</c:v>
                </c:pt>
                <c:pt idx="5">
                  <c:v>298</c:v>
                </c:pt>
                <c:pt idx="6">
                  <c:v>254</c:v>
                </c:pt>
                <c:pt idx="7">
                  <c:v>90</c:v>
                </c:pt>
                <c:pt idx="8">
                  <c:v>95</c:v>
                </c:pt>
                <c:pt idx="9">
                  <c:v>149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92</c:v>
                </c:pt>
                <c:pt idx="14">
                  <c:v>86</c:v>
                </c:pt>
                <c:pt idx="15">
                  <c:v>171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104</c:v>
                </c:pt>
                <c:pt idx="20">
                  <c:v>92</c:v>
                </c:pt>
                <c:pt idx="21">
                  <c:v>128</c:v>
                </c:pt>
                <c:pt idx="22">
                  <c:v>87</c:v>
                </c:pt>
                <c:pt idx="23">
                  <c:v>79</c:v>
                </c:pt>
                <c:pt idx="24">
                  <c:v>119</c:v>
                </c:pt>
                <c:pt idx="25">
                  <c:v>95</c:v>
                </c:pt>
                <c:pt idx="26">
                  <c:v>85</c:v>
                </c:pt>
                <c:pt idx="27">
                  <c:v>101</c:v>
                </c:pt>
                <c:pt idx="28">
                  <c:v>73</c:v>
                </c:pt>
                <c:pt idx="29">
                  <c:v>61</c:v>
                </c:pt>
                <c:pt idx="30">
                  <c:v>78</c:v>
                </c:pt>
                <c:pt idx="31">
                  <c:v>67</c:v>
                </c:pt>
                <c:pt idx="32">
                  <c:v>60</c:v>
                </c:pt>
              </c:numCache>
            </c:numRef>
          </c:val>
        </c:ser>
        <c:ser>
          <c:idx val="2"/>
          <c:order val="2"/>
          <c:tx>
            <c:strRef>
              <c:f>Tabelle2!$E$4</c:f>
              <c:strCache>
                <c:ptCount val="1"/>
                <c:pt idx="0">
                  <c:v>GBR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Tabelle2!$E$5:$E$37</c:f>
              <c:numCache>
                <c:formatCode>General</c:formatCode>
                <c:ptCount val="33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928</c:v>
                </c:pt>
                <c:pt idx="4">
                  <c:v>658</c:v>
                </c:pt>
                <c:pt idx="5">
                  <c:v>297</c:v>
                </c:pt>
                <c:pt idx="6">
                  <c:v>253</c:v>
                </c:pt>
                <c:pt idx="7">
                  <c:v>89</c:v>
                </c:pt>
                <c:pt idx="8">
                  <c:v>95</c:v>
                </c:pt>
                <c:pt idx="9">
                  <c:v>149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92</c:v>
                </c:pt>
                <c:pt idx="14">
                  <c:v>86</c:v>
                </c:pt>
                <c:pt idx="15">
                  <c:v>170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104</c:v>
                </c:pt>
                <c:pt idx="20">
                  <c:v>92</c:v>
                </c:pt>
                <c:pt idx="21">
                  <c:v>129</c:v>
                </c:pt>
                <c:pt idx="22">
                  <c:v>87</c:v>
                </c:pt>
                <c:pt idx="23">
                  <c:v>80</c:v>
                </c:pt>
                <c:pt idx="24">
                  <c:v>119</c:v>
                </c:pt>
                <c:pt idx="25">
                  <c:v>96</c:v>
                </c:pt>
                <c:pt idx="26">
                  <c:v>85</c:v>
                </c:pt>
                <c:pt idx="27">
                  <c:v>99</c:v>
                </c:pt>
                <c:pt idx="28">
                  <c:v>72</c:v>
                </c:pt>
                <c:pt idx="29">
                  <c:v>61</c:v>
                </c:pt>
                <c:pt idx="30">
                  <c:v>78</c:v>
                </c:pt>
                <c:pt idx="31">
                  <c:v>67</c:v>
                </c:pt>
                <c:pt idx="32">
                  <c:v>60</c:v>
                </c:pt>
              </c:numCache>
            </c:numRef>
          </c:val>
        </c:ser>
        <c:ser>
          <c:idx val="3"/>
          <c:order val="3"/>
          <c:tx>
            <c:strRef>
              <c:f>Tabelle2!$F$4</c:f>
              <c:strCache>
                <c:ptCount val="1"/>
                <c:pt idx="0">
                  <c:v>TSI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Tabelle2!$F$5:$F$37</c:f>
              <c:numCache>
                <c:formatCode>General</c:formatCode>
                <c:ptCount val="33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929</c:v>
                </c:pt>
                <c:pt idx="4">
                  <c:v>655</c:v>
                </c:pt>
                <c:pt idx="5">
                  <c:v>296</c:v>
                </c:pt>
                <c:pt idx="6">
                  <c:v>255</c:v>
                </c:pt>
                <c:pt idx="7">
                  <c:v>89</c:v>
                </c:pt>
                <c:pt idx="8">
                  <c:v>95</c:v>
                </c:pt>
                <c:pt idx="9">
                  <c:v>148</c:v>
                </c:pt>
                <c:pt idx="10">
                  <c:v>72</c:v>
                </c:pt>
                <c:pt idx="11">
                  <c:v>86</c:v>
                </c:pt>
                <c:pt idx="12">
                  <c:v>155</c:v>
                </c:pt>
                <c:pt idx="13">
                  <c:v>92</c:v>
                </c:pt>
                <c:pt idx="14">
                  <c:v>86</c:v>
                </c:pt>
                <c:pt idx="15">
                  <c:v>171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105</c:v>
                </c:pt>
                <c:pt idx="20">
                  <c:v>92</c:v>
                </c:pt>
                <c:pt idx="21">
                  <c:v>128</c:v>
                </c:pt>
                <c:pt idx="22">
                  <c:v>87</c:v>
                </c:pt>
                <c:pt idx="23">
                  <c:v>80</c:v>
                </c:pt>
                <c:pt idx="24">
                  <c:v>119</c:v>
                </c:pt>
                <c:pt idx="25">
                  <c:v>95</c:v>
                </c:pt>
                <c:pt idx="26">
                  <c:v>86</c:v>
                </c:pt>
                <c:pt idx="27">
                  <c:v>101</c:v>
                </c:pt>
                <c:pt idx="28">
                  <c:v>73</c:v>
                </c:pt>
                <c:pt idx="29">
                  <c:v>61</c:v>
                </c:pt>
                <c:pt idx="30">
                  <c:v>78</c:v>
                </c:pt>
                <c:pt idx="31">
                  <c:v>68</c:v>
                </c:pt>
                <c:pt idx="32">
                  <c:v>60</c:v>
                </c:pt>
              </c:numCache>
            </c:numRef>
          </c:val>
        </c:ser>
        <c:ser>
          <c:idx val="4"/>
          <c:order val="4"/>
          <c:tx>
            <c:strRef>
              <c:f>Tabelle2!$G$4</c:f>
              <c:strCache>
                <c:ptCount val="1"/>
                <c:pt idx="0">
                  <c:v>YRB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Tabelle2!$G$5:$G$37</c:f>
              <c:numCache>
                <c:formatCode>General</c:formatCode>
                <c:ptCount val="33"/>
                <c:pt idx="0">
                  <c:v>0</c:v>
                </c:pt>
                <c:pt idx="1">
                  <c:v>6</c:v>
                </c:pt>
                <c:pt idx="2">
                  <c:v>145</c:v>
                </c:pt>
                <c:pt idx="3">
                  <c:v>927</c:v>
                </c:pt>
                <c:pt idx="4">
                  <c:v>654</c:v>
                </c:pt>
                <c:pt idx="5">
                  <c:v>298</c:v>
                </c:pt>
                <c:pt idx="6">
                  <c:v>254</c:v>
                </c:pt>
                <c:pt idx="7">
                  <c:v>88</c:v>
                </c:pt>
                <c:pt idx="8">
                  <c:v>96</c:v>
                </c:pt>
                <c:pt idx="9">
                  <c:v>148</c:v>
                </c:pt>
                <c:pt idx="10">
                  <c:v>72</c:v>
                </c:pt>
                <c:pt idx="11">
                  <c:v>86</c:v>
                </c:pt>
                <c:pt idx="12">
                  <c:v>156</c:v>
                </c:pt>
                <c:pt idx="13">
                  <c:v>92</c:v>
                </c:pt>
                <c:pt idx="14">
                  <c:v>85</c:v>
                </c:pt>
                <c:pt idx="15">
                  <c:v>171</c:v>
                </c:pt>
                <c:pt idx="16">
                  <c:v>78</c:v>
                </c:pt>
                <c:pt idx="17">
                  <c:v>80</c:v>
                </c:pt>
                <c:pt idx="18">
                  <c:v>167</c:v>
                </c:pt>
                <c:pt idx="19">
                  <c:v>104</c:v>
                </c:pt>
                <c:pt idx="20">
                  <c:v>92</c:v>
                </c:pt>
                <c:pt idx="21">
                  <c:v>127</c:v>
                </c:pt>
                <c:pt idx="22">
                  <c:v>87</c:v>
                </c:pt>
                <c:pt idx="23">
                  <c:v>80</c:v>
                </c:pt>
                <c:pt idx="24">
                  <c:v>119</c:v>
                </c:pt>
                <c:pt idx="25">
                  <c:v>95</c:v>
                </c:pt>
                <c:pt idx="26">
                  <c:v>85</c:v>
                </c:pt>
                <c:pt idx="27">
                  <c:v>101</c:v>
                </c:pt>
                <c:pt idx="28">
                  <c:v>72</c:v>
                </c:pt>
                <c:pt idx="29">
                  <c:v>61</c:v>
                </c:pt>
                <c:pt idx="30">
                  <c:v>78</c:v>
                </c:pt>
                <c:pt idx="31">
                  <c:v>68</c:v>
                </c:pt>
                <c:pt idx="32">
                  <c:v>59</c:v>
                </c:pt>
              </c:numCache>
            </c:numRef>
          </c:val>
        </c:ser>
        <c:marker val="1"/>
        <c:axId val="121793536"/>
        <c:axId val="99611008"/>
      </c:lineChart>
      <c:catAx>
        <c:axId val="121793536"/>
        <c:scaling>
          <c:orientation val="minMax"/>
        </c:scaling>
        <c:axPos val="b"/>
        <c:tickLblPos val="nextTo"/>
        <c:crossAx val="99611008"/>
        <c:crosses val="autoZero"/>
        <c:auto val="1"/>
        <c:lblAlgn val="ctr"/>
        <c:lblOffset val="100"/>
      </c:catAx>
      <c:valAx>
        <c:axId val="99611008"/>
        <c:scaling>
          <c:orientation val="minMax"/>
        </c:scaling>
        <c:axPos val="l"/>
        <c:majorGridlines/>
        <c:numFmt formatCode="General" sourceLinked="1"/>
        <c:tickLblPos val="nextTo"/>
        <c:crossAx val="121793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2792723918261"/>
          <c:y val="3.9700324815719876E-2"/>
          <c:w val="6.4899531001247832E-2"/>
          <c:h val="0.23094397683048254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Tabelle2!$J$64</c:f>
              <c:strCache>
                <c:ptCount val="1"/>
                <c:pt idx="0">
                  <c:v>CEU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Tabelle2!$J$65:$J$71</c:f>
              <c:numCache>
                <c:formatCode>General</c:formatCode>
                <c:ptCount val="7"/>
                <c:pt idx="0">
                  <c:v>534</c:v>
                </c:pt>
                <c:pt idx="1">
                  <c:v>493</c:v>
                </c:pt>
                <c:pt idx="2">
                  <c:v>10158</c:v>
                </c:pt>
                <c:pt idx="3">
                  <c:v>922</c:v>
                </c:pt>
                <c:pt idx="4">
                  <c:v>658</c:v>
                </c:pt>
                <c:pt idx="5">
                  <c:v>295</c:v>
                </c:pt>
                <c:pt idx="6">
                  <c:v>255</c:v>
                </c:pt>
              </c:numCache>
            </c:numRef>
          </c:val>
        </c:ser>
        <c:ser>
          <c:idx val="1"/>
          <c:order val="1"/>
          <c:tx>
            <c:strRef>
              <c:f>Tabelle2!$K$64</c:f>
              <c:strCache>
                <c:ptCount val="1"/>
                <c:pt idx="0">
                  <c:v>FIN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Tabelle2!$K$65:$K$71</c:f>
              <c:numCache>
                <c:formatCode>General</c:formatCode>
                <c:ptCount val="7"/>
                <c:pt idx="0">
                  <c:v>550</c:v>
                </c:pt>
                <c:pt idx="1">
                  <c:v>503</c:v>
                </c:pt>
                <c:pt idx="2">
                  <c:v>10220</c:v>
                </c:pt>
                <c:pt idx="3">
                  <c:v>926</c:v>
                </c:pt>
                <c:pt idx="4">
                  <c:v>656</c:v>
                </c:pt>
                <c:pt idx="5">
                  <c:v>298</c:v>
                </c:pt>
                <c:pt idx="6">
                  <c:v>254</c:v>
                </c:pt>
              </c:numCache>
            </c:numRef>
          </c:val>
        </c:ser>
        <c:ser>
          <c:idx val="2"/>
          <c:order val="2"/>
          <c:tx>
            <c:strRef>
              <c:f>Tabelle2!$L$64</c:f>
              <c:strCache>
                <c:ptCount val="1"/>
                <c:pt idx="0">
                  <c:v>GBR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Tabelle2!$L$65:$L$71</c:f>
              <c:numCache>
                <c:formatCode>General</c:formatCode>
                <c:ptCount val="7"/>
                <c:pt idx="0">
                  <c:v>544</c:v>
                </c:pt>
                <c:pt idx="1">
                  <c:v>500</c:v>
                </c:pt>
                <c:pt idx="2">
                  <c:v>10211</c:v>
                </c:pt>
                <c:pt idx="3">
                  <c:v>928</c:v>
                </c:pt>
                <c:pt idx="4">
                  <c:v>658</c:v>
                </c:pt>
                <c:pt idx="5">
                  <c:v>297</c:v>
                </c:pt>
                <c:pt idx="6">
                  <c:v>253</c:v>
                </c:pt>
              </c:numCache>
            </c:numRef>
          </c:val>
        </c:ser>
        <c:ser>
          <c:idx val="3"/>
          <c:order val="3"/>
          <c:tx>
            <c:strRef>
              <c:f>Tabelle2!$M$64</c:f>
              <c:strCache>
                <c:ptCount val="1"/>
                <c:pt idx="0">
                  <c:v>TSI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Tabelle2!$M$65:$M$71</c:f>
              <c:numCache>
                <c:formatCode>General</c:formatCode>
                <c:ptCount val="7"/>
                <c:pt idx="0">
                  <c:v>536</c:v>
                </c:pt>
                <c:pt idx="1">
                  <c:v>502</c:v>
                </c:pt>
                <c:pt idx="2">
                  <c:v>10189</c:v>
                </c:pt>
                <c:pt idx="3">
                  <c:v>929</c:v>
                </c:pt>
                <c:pt idx="4">
                  <c:v>655</c:v>
                </c:pt>
                <c:pt idx="5">
                  <c:v>296</c:v>
                </c:pt>
                <c:pt idx="6">
                  <c:v>255</c:v>
                </c:pt>
              </c:numCache>
            </c:numRef>
          </c:val>
        </c:ser>
        <c:ser>
          <c:idx val="4"/>
          <c:order val="4"/>
          <c:tx>
            <c:strRef>
              <c:f>Tabelle2!$N$64</c:f>
              <c:strCache>
                <c:ptCount val="1"/>
                <c:pt idx="0">
                  <c:v>YRB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Tabelle2!$N$65:$N$71</c:f>
              <c:numCache>
                <c:formatCode>General</c:formatCode>
                <c:ptCount val="7"/>
                <c:pt idx="0">
                  <c:v>534</c:v>
                </c:pt>
                <c:pt idx="1">
                  <c:v>496</c:v>
                </c:pt>
                <c:pt idx="2">
                  <c:v>10142</c:v>
                </c:pt>
                <c:pt idx="3">
                  <c:v>927</c:v>
                </c:pt>
                <c:pt idx="4">
                  <c:v>654</c:v>
                </c:pt>
                <c:pt idx="5">
                  <c:v>298</c:v>
                </c:pt>
                <c:pt idx="6">
                  <c:v>254</c:v>
                </c:pt>
              </c:numCache>
            </c:numRef>
          </c:val>
        </c:ser>
        <c:axId val="83811328"/>
        <c:axId val="83813504"/>
      </c:barChart>
      <c:catAx>
        <c:axId val="83811328"/>
        <c:scaling>
          <c:orientation val="minMax"/>
        </c:scaling>
        <c:axPos val="b"/>
        <c:tickLblPos val="nextTo"/>
        <c:crossAx val="83813504"/>
        <c:crosses val="autoZero"/>
        <c:auto val="1"/>
        <c:lblAlgn val="ctr"/>
        <c:lblOffset val="100"/>
      </c:catAx>
      <c:valAx>
        <c:axId val="83813504"/>
        <c:scaling>
          <c:orientation val="minMax"/>
          <c:max val="11000"/>
          <c:min val="0"/>
        </c:scaling>
        <c:axPos val="l"/>
        <c:majorGridlines/>
        <c:numFmt formatCode="General" sourceLinked="1"/>
        <c:minorTickMark val="out"/>
        <c:tickLblPos val="nextTo"/>
        <c:crossAx val="83811328"/>
        <c:crosses val="autoZero"/>
        <c:crossBetween val="between"/>
        <c:majorUnit val="1000"/>
        <c:minorUnit val="500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021A2-A36E-4A88-9F02-DFDA0C25BED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2D303-F13D-4E5B-A484-CF26E9DEB810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2267744" y="260648"/>
          <a:ext cx="6408712" cy="310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2267744" y="3356992"/>
          <a:ext cx="6624736" cy="32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hteck 5"/>
          <p:cNvSpPr/>
          <p:nvPr/>
        </p:nvSpPr>
        <p:spPr>
          <a:xfrm>
            <a:off x="2267744" y="0"/>
            <a:ext cx="4015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e-DE" dirty="0" err="1"/>
              <a:t>Isoforms</a:t>
            </a:r>
            <a:r>
              <a:rPr lang="de-DE" dirty="0"/>
              <a:t> /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populations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503348" y="1988840"/>
          <a:ext cx="1373797" cy="31927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76064"/>
                <a:gridCol w="79773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num.</a:t>
                      </a:r>
                    </a:p>
                    <a:p>
                      <a:pPr algn="ctr" fontAlgn="b"/>
                      <a:r>
                        <a:rPr lang="de-DE" sz="1100" u="none" strike="noStrike" dirty="0" err="1" smtClean="0"/>
                        <a:t>isoforms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num. </a:t>
                      </a:r>
                      <a:r>
                        <a:rPr lang="de-DE" sz="1100" u="none" strike="noStrike" dirty="0" err="1" smtClean="0"/>
                        <a:t>occurences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17516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3297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/>
                        <a:t>1485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882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491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298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189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95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55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32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14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17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/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/>
                        <a:t>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Rechteck 7"/>
          <p:cNvSpPr/>
          <p:nvPr/>
        </p:nvSpPr>
        <p:spPr>
          <a:xfrm>
            <a:off x="359332" y="1196752"/>
            <a:ext cx="16203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de-DE" sz="1400" dirty="0" err="1" smtClean="0">
                <a:solidFill>
                  <a:srgbClr val="000000"/>
                </a:solidFill>
              </a:rPr>
              <a:t>number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isoforms</a:t>
            </a:r>
            <a:endParaRPr lang="de-DE" sz="1400" dirty="0" smtClean="0">
              <a:solidFill>
                <a:srgbClr val="000000"/>
              </a:solidFill>
            </a:endParaRPr>
          </a:p>
          <a:p>
            <a:pPr algn="ctr" fontAlgn="b"/>
            <a:r>
              <a:rPr lang="de-DE" sz="1400" dirty="0" smtClean="0">
                <a:solidFill>
                  <a:srgbClr val="000000"/>
                </a:solidFill>
              </a:rPr>
              <a:t>per </a:t>
            </a:r>
            <a:r>
              <a:rPr lang="de-DE" sz="1400" dirty="0" err="1" smtClean="0">
                <a:solidFill>
                  <a:srgbClr val="000000"/>
                </a:solidFill>
              </a:rPr>
              <a:t>start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point</a:t>
            </a:r>
            <a:endParaRPr lang="de-DE" sz="1400" dirty="0" smtClean="0">
              <a:solidFill>
                <a:srgbClr val="000000"/>
              </a:solidFill>
            </a:endParaRPr>
          </a:p>
          <a:p>
            <a:pPr algn="ctr" fontAlgn="b"/>
            <a:r>
              <a:rPr lang="de-DE" sz="1400" dirty="0" err="1" smtClean="0">
                <a:solidFill>
                  <a:srgbClr val="000000"/>
                </a:solidFill>
              </a:rPr>
              <a:t>for</a:t>
            </a:r>
            <a:r>
              <a:rPr lang="de-DE" sz="1400" dirty="0" smtClean="0">
                <a:solidFill>
                  <a:srgbClr val="000000"/>
                </a:solidFill>
              </a:rPr>
              <a:t> all </a:t>
            </a:r>
            <a:r>
              <a:rPr lang="de-DE" sz="1400" dirty="0" err="1" smtClean="0">
                <a:solidFill>
                  <a:srgbClr val="000000"/>
                </a:solidFill>
              </a:rPr>
              <a:t>populations</a:t>
            </a:r>
            <a:endParaRPr lang="de-DE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107504" y="476672"/>
          <a:ext cx="8928992" cy="2480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28626" y="3042745"/>
          <a:ext cx="9067378" cy="3686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899592" y="35332"/>
            <a:ext cx="745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splice-deltas (i.e. difference [in </a:t>
            </a:r>
            <a:r>
              <a:rPr lang="en-US" b="1" dirty="0" err="1" smtClean="0"/>
              <a:t>bp</a:t>
            </a:r>
            <a:r>
              <a:rPr lang="en-US" b="1" dirty="0" smtClean="0"/>
              <a:t>] from the major expressed splice-pattern)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395536" y="188640"/>
          <a:ext cx="8428735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95536" y="5733256"/>
            <a:ext cx="4145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farStart</a:t>
            </a:r>
            <a:r>
              <a:rPr lang="en-US" sz="1400" dirty="0" smtClean="0"/>
              <a:t>: spliced read that starts before the first </a:t>
            </a:r>
            <a:r>
              <a:rPr lang="en-US" sz="1400" dirty="0" err="1" smtClean="0"/>
              <a:t>exon</a:t>
            </a:r>
            <a:endParaRPr lang="en-US" sz="1400" dirty="0" smtClean="0"/>
          </a:p>
          <a:p>
            <a:r>
              <a:rPr lang="en-US" sz="1400" dirty="0" err="1" smtClean="0"/>
              <a:t>farEnd</a:t>
            </a:r>
            <a:r>
              <a:rPr lang="en-US" sz="1400" dirty="0" smtClean="0"/>
              <a:t>: spliced read that extends beyond the last </a:t>
            </a:r>
            <a:r>
              <a:rPr lang="en-US" sz="1400" dirty="0" err="1" smtClean="0"/>
              <a:t>exon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a splice-junction may be in multiple categories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Bildschirmpräsentation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m.barann</dc:creator>
  <cp:lastModifiedBy>m.barann</cp:lastModifiedBy>
  <cp:revision>5</cp:revision>
  <dcterms:created xsi:type="dcterms:W3CDTF">2012-09-13T10:32:41Z</dcterms:created>
  <dcterms:modified xsi:type="dcterms:W3CDTF">2012-09-13T10:46:23Z</dcterms:modified>
</cp:coreProperties>
</file>