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.xml" ContentType="application/vnd.openxmlformats-officedocument.presentationml.slideLayout+xml"/>
  <Default Extension="png" ContentType="image/png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Default Extension="jpeg" ContentType="image/jpeg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77" r:id="rId3"/>
    <p:sldId id="278" r:id="rId4"/>
    <p:sldId id="279" r:id="rId5"/>
    <p:sldId id="28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C2424"/>
    <a:srgbClr val="FFFFFF"/>
    <a:srgbClr val="A11818"/>
    <a:srgbClr val="61616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9" autoAdjust="0"/>
    <p:restoredTop sz="94619" autoAdjust="0"/>
  </p:normalViewPr>
  <p:slideViewPr>
    <p:cSldViewPr snapToObjects="1">
      <p:cViewPr>
        <p:scale>
          <a:sx n="100" d="100"/>
          <a:sy n="100" d="100"/>
        </p:scale>
        <p:origin x="-102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2000" kern="1200">
                <a:solidFill>
                  <a:schemeClr val="tx1">
                    <a:lumMod val="95000"/>
                    <a:lumOff val="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EC2424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1_Title and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3000"/>
            <a:ext cx="8042276" cy="5562600"/>
          </a:xfrm>
        </p:spPr>
        <p:txBody>
          <a:bodyPr/>
          <a:lstStyle>
            <a:lvl1pPr>
              <a:buClr>
                <a:srgbClr val="EC2424"/>
              </a:buClr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143000"/>
            <a:ext cx="3840480" cy="50292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143000"/>
            <a:ext cx="3840480" cy="50292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2_Two Content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83024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143000"/>
            <a:ext cx="3840480" cy="5486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143000"/>
            <a:ext cx="3840480" cy="5486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1_Title Only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883024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143000"/>
            <a:ext cx="8042276" cy="5181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2800" b="1" i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rgbClr val="EC2424"/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rgbClr val="A11818"/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rgbClr val="EC2424"/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rgbClr val="A11818"/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rgbClr val="EC2424"/>
        </a:buClr>
        <a:buSzPct val="110000"/>
        <a:buFont typeface="Wingdings 2" pitchFamily="18" charset="2"/>
        <a:buChar char=""/>
        <a:defRPr sz="1600" kern="1200">
          <a:solidFill>
            <a:schemeClr val="tx1">
              <a:lumMod val="95000"/>
              <a:lumOff val="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err="1" smtClean="0"/>
              <a:t>Geuvadis</a:t>
            </a:r>
            <a:r>
              <a:rPr lang="en-US" sz="2800" dirty="0" smtClean="0"/>
              <a:t> WP4: </a:t>
            </a:r>
            <a:br>
              <a:rPr lang="en-US" sz="2800" dirty="0" smtClean="0"/>
            </a:br>
            <a:r>
              <a:rPr lang="en-US" sz="2800" dirty="0" smtClean="0"/>
              <a:t>RNA sequencing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Planning the analysis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581400"/>
            <a:ext cx="6498159" cy="916641"/>
          </a:xfrm>
        </p:spPr>
        <p:txBody>
          <a:bodyPr>
            <a:normAutofit/>
          </a:bodyPr>
          <a:lstStyle/>
          <a:p>
            <a:r>
              <a:rPr lang="en-US" sz="1600" dirty="0" smtClean="0"/>
              <a:t>Tuuli Lappalainen</a:t>
            </a:r>
          </a:p>
          <a:p>
            <a:r>
              <a:rPr lang="en-US" sz="1600" dirty="0" smtClean="0"/>
              <a:t>University of Geneva</a:t>
            </a:r>
            <a:endParaRPr lang="en-US" sz="1600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350441" y="5865159"/>
            <a:ext cx="6498159" cy="91664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ts val="0"/>
              </a:spcAft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tabLst/>
              <a:defRPr/>
            </a:pPr>
            <a:r>
              <a:rPr lang="en-US" sz="16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Geuvadis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Annual Meeting 2011, 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Toulouse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should discuss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3001"/>
            <a:ext cx="8042276" cy="4648200"/>
          </a:xfrm>
        </p:spPr>
        <p:txBody>
          <a:bodyPr>
            <a:normAutofit/>
          </a:bodyPr>
          <a:lstStyle/>
          <a:p>
            <a:r>
              <a:rPr lang="en-US" dirty="0" smtClean="0"/>
              <a:t>Sequencing –</a:t>
            </a:r>
            <a:r>
              <a:rPr lang="en-US" dirty="0" smtClean="0"/>
              <a:t> kits, other issues?</a:t>
            </a:r>
          </a:p>
          <a:p>
            <a:r>
              <a:rPr lang="en-US" dirty="0" smtClean="0"/>
              <a:t>Data sharing and communication</a:t>
            </a:r>
          </a:p>
          <a:p>
            <a:r>
              <a:rPr lang="en-US" dirty="0" smtClean="0"/>
              <a:t>Basic data processing pipeline</a:t>
            </a:r>
          </a:p>
          <a:p>
            <a:r>
              <a:rPr lang="en-US" dirty="0" smtClean="0"/>
              <a:t>Ideas for downstream data analysis. What would you like (us) to do? </a:t>
            </a:r>
          </a:p>
          <a:p>
            <a:endParaRPr lang="en-US" dirty="0" smtClean="0"/>
          </a:p>
          <a:p>
            <a:r>
              <a:rPr lang="en-US" dirty="0" smtClean="0"/>
              <a:t>Something else?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sharing and communication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3001"/>
            <a:ext cx="8042276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fastq</a:t>
            </a:r>
            <a:r>
              <a:rPr lang="en-US" dirty="0" smtClean="0"/>
              <a:t> and bam data repository: </a:t>
            </a:r>
            <a:r>
              <a:rPr lang="en-US" b="1" dirty="0" smtClean="0"/>
              <a:t>EBI ENA</a:t>
            </a:r>
          </a:p>
          <a:p>
            <a:pPr lvl="1"/>
            <a:r>
              <a:rPr lang="en-US" dirty="0" smtClean="0"/>
              <a:t>submission guidelines will be provided soon</a:t>
            </a:r>
          </a:p>
          <a:p>
            <a:r>
              <a:rPr lang="en-US" dirty="0" smtClean="0"/>
              <a:t>analysis files: </a:t>
            </a:r>
            <a:r>
              <a:rPr lang="en-US" b="1" dirty="0" smtClean="0"/>
              <a:t>ftp</a:t>
            </a:r>
            <a:r>
              <a:rPr lang="en-US" dirty="0" smtClean="0"/>
              <a:t>://ftp-private.ebi.ac.uk/upload/geuvadis/wp4_maseq </a:t>
            </a:r>
          </a:p>
          <a:p>
            <a:r>
              <a:rPr lang="en-US" dirty="0" smtClean="0"/>
              <a:t>all general information, protocols and results: </a:t>
            </a:r>
            <a:r>
              <a:rPr lang="en-US" b="1" dirty="0" err="1" smtClean="0">
                <a:solidFill>
                  <a:srgbClr val="000000"/>
                </a:solidFill>
              </a:rPr>
              <a:t>www.geuvadis.org</a:t>
            </a:r>
            <a:r>
              <a:rPr lang="en-US" b="1" dirty="0" smtClean="0">
                <a:solidFill>
                  <a:srgbClr val="000000"/>
                </a:solidFill>
              </a:rPr>
              <a:t>  &gt; Private &gt; Wikis</a:t>
            </a:r>
            <a:endParaRPr lang="en-US" dirty="0" smtClean="0">
              <a:solidFill>
                <a:srgbClr val="000000"/>
              </a:solidFill>
            </a:endParaRPr>
          </a:p>
          <a:p>
            <a:r>
              <a:rPr lang="en-US" b="1" dirty="0" smtClean="0"/>
              <a:t>mailing lists</a:t>
            </a:r>
          </a:p>
          <a:p>
            <a:pPr lvl="1"/>
            <a:r>
              <a:rPr lang="en-US" dirty="0" smtClean="0"/>
              <a:t>everyone who wants to do analysis should be on the analysis group mailing list - email Gabrielle to join!</a:t>
            </a:r>
          </a:p>
          <a:p>
            <a:r>
              <a:rPr lang="en-US" b="1" dirty="0" err="1" smtClean="0"/>
              <a:t>TCs</a:t>
            </a:r>
            <a:endParaRPr lang="en-US" b="1" dirty="0" smtClean="0"/>
          </a:p>
          <a:p>
            <a:pPr lvl="1"/>
            <a:r>
              <a:rPr lang="en-US" dirty="0" smtClean="0"/>
              <a:t>analysis group calls every 1 or 2 weeks?</a:t>
            </a:r>
          </a:p>
          <a:p>
            <a:pPr lvl="1"/>
            <a:r>
              <a:rPr lang="en-US" dirty="0" smtClean="0"/>
              <a:t>General WP4 call every 3 or 4 weeks?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data processing – how and who?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9275" y="1143001"/>
            <a:ext cx="8042276" cy="4724400"/>
          </a:xfrm>
        </p:spPr>
        <p:txBody>
          <a:bodyPr>
            <a:normAutofit fontScale="70000" lnSpcReduction="20000"/>
          </a:bodyPr>
          <a:lstStyle/>
          <a:p>
            <a:pPr lvl="1"/>
            <a:r>
              <a:rPr lang="en-US" dirty="0" smtClean="0"/>
              <a:t>Timeline</a:t>
            </a:r>
          </a:p>
          <a:p>
            <a:pPr lvl="2"/>
            <a:r>
              <a:rPr lang="en-US" dirty="0" smtClean="0"/>
              <a:t>planning (and building) the pipeline: December-January</a:t>
            </a:r>
          </a:p>
          <a:p>
            <a:pPr lvl="2"/>
            <a:r>
              <a:rPr lang="en-US" dirty="0" smtClean="0"/>
              <a:t>running: February-March</a:t>
            </a:r>
          </a:p>
          <a:p>
            <a:pPr lvl="2"/>
            <a:r>
              <a:rPr lang="en-US" dirty="0" smtClean="0"/>
              <a:t>let’s keep it relatively straightforward – all the other analyses will have to wait for </a:t>
            </a:r>
            <a:r>
              <a:rPr lang="en-US" dirty="0" smtClean="0"/>
              <a:t>these </a:t>
            </a:r>
            <a:r>
              <a:rPr lang="en-US" dirty="0" smtClean="0"/>
              <a:t>(or run in beta)</a:t>
            </a:r>
          </a:p>
          <a:p>
            <a:pPr lvl="2"/>
            <a:r>
              <a:rPr lang="en-US" dirty="0" smtClean="0"/>
              <a:t>data from UNIGE (</a:t>
            </a:r>
            <a:r>
              <a:rPr lang="en-US" dirty="0" err="1" smtClean="0"/>
              <a:t>mRNAseq</a:t>
            </a:r>
            <a:r>
              <a:rPr lang="en-US" dirty="0" smtClean="0"/>
              <a:t>, 111 samples) can be used for </a:t>
            </a:r>
            <a:r>
              <a:rPr lang="en-US" dirty="0" smtClean="0"/>
              <a:t>testing</a:t>
            </a:r>
          </a:p>
          <a:p>
            <a:pPr lvl="1"/>
            <a:r>
              <a:rPr lang="en-US" dirty="0" smtClean="0"/>
              <a:t>general issue: do we rely on existing annotation?</a:t>
            </a:r>
            <a:endParaRPr lang="en-US" dirty="0" smtClean="0"/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Mapping</a:t>
            </a:r>
            <a:endParaRPr lang="en-US" dirty="0" smtClean="0"/>
          </a:p>
          <a:p>
            <a:pPr marL="1089025" lvl="2" indent="-457200"/>
            <a:r>
              <a:rPr lang="en-US" dirty="0" smtClean="0"/>
              <a:t>mRNA: </a:t>
            </a:r>
            <a:r>
              <a:rPr lang="en-US" dirty="0" err="1" smtClean="0"/>
              <a:t>bwa</a:t>
            </a:r>
            <a:r>
              <a:rPr lang="en-US" dirty="0" smtClean="0"/>
              <a:t> to genome &amp; transcriptome? Or GEM?</a:t>
            </a:r>
          </a:p>
          <a:p>
            <a:pPr marL="1089025" lvl="2" indent="-457200"/>
            <a:r>
              <a:rPr lang="en-US" dirty="0" err="1" smtClean="0"/>
              <a:t>miRNAs</a:t>
            </a:r>
            <a:r>
              <a:rPr lang="en-US" dirty="0" smtClean="0"/>
              <a:t>: </a:t>
            </a:r>
            <a:r>
              <a:rPr lang="en-US" dirty="0" err="1" smtClean="0"/>
              <a:t>bwa</a:t>
            </a:r>
            <a:r>
              <a:rPr lang="en-US" dirty="0" smtClean="0"/>
              <a:t> to genome &amp; </a:t>
            </a:r>
            <a:r>
              <a:rPr lang="en-US" dirty="0" err="1" smtClean="0"/>
              <a:t>miRNAs</a:t>
            </a:r>
            <a:r>
              <a:rPr lang="en-US" dirty="0" smtClean="0"/>
              <a:t>??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Quantification</a:t>
            </a:r>
            <a:endParaRPr lang="en-US" dirty="0" smtClean="0"/>
          </a:p>
          <a:p>
            <a:pPr marL="1089025" lvl="2" indent="-457200"/>
            <a:r>
              <a:rPr lang="en-US" dirty="0" err="1" smtClean="0"/>
              <a:t>miRNA</a:t>
            </a:r>
            <a:endParaRPr lang="en-US" dirty="0" smtClean="0"/>
          </a:p>
          <a:p>
            <a:pPr marL="1089025" lvl="2" indent="-457200"/>
            <a:r>
              <a:rPr lang="en-US" dirty="0" smtClean="0"/>
              <a:t>mRNA</a:t>
            </a:r>
          </a:p>
          <a:p>
            <a:pPr marL="1384300" lvl="3" indent="-457200"/>
            <a:r>
              <a:rPr lang="en-US" dirty="0" smtClean="0"/>
              <a:t>exons &amp; genes &gt; UNIGE?</a:t>
            </a:r>
          </a:p>
          <a:p>
            <a:pPr marL="1384300" lvl="3" indent="-457200"/>
            <a:r>
              <a:rPr lang="en-US" dirty="0" smtClean="0"/>
              <a:t>transcripts and/or links &gt; ? + UNIGE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dirty="0" smtClean="0"/>
              <a:t>Normalization</a:t>
            </a:r>
          </a:p>
          <a:p>
            <a:pPr marL="1089025" lvl="2" indent="-457200"/>
            <a:r>
              <a:rPr lang="en-US" dirty="0" smtClean="0"/>
              <a:t>General normalization of </a:t>
            </a:r>
            <a:r>
              <a:rPr lang="en-US" dirty="0" smtClean="0"/>
              <a:t>quantifications</a:t>
            </a:r>
          </a:p>
          <a:p>
            <a:pPr marL="1089025" lvl="2" indent="-457200"/>
            <a:r>
              <a:rPr lang="en-US" dirty="0" smtClean="0"/>
              <a:t>Lab </a:t>
            </a:r>
            <a:r>
              <a:rPr lang="en-US" dirty="0" smtClean="0"/>
              <a:t>effects</a:t>
            </a:r>
          </a:p>
          <a:p>
            <a:pPr marL="1089025" lvl="2" indent="-457200"/>
            <a:r>
              <a:rPr lang="en-US" dirty="0" smtClean="0"/>
              <a:t>Population structure (for association analyses</a:t>
            </a:r>
            <a:r>
              <a:rPr lang="en-US" dirty="0" smtClean="0"/>
              <a:t>)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minimal set of analyses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49275" y="1143000"/>
            <a:ext cx="8042276" cy="4419599"/>
          </a:xfrm>
        </p:spPr>
        <p:txBody>
          <a:bodyPr>
            <a:normAutofit/>
          </a:bodyPr>
          <a:lstStyle/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 </a:t>
            </a:r>
            <a:r>
              <a:rPr lang="en-US" dirty="0" err="1" smtClean="0"/>
              <a:t>miRNA</a:t>
            </a:r>
            <a:r>
              <a:rPr lang="en-US" dirty="0" smtClean="0"/>
              <a:t> variation</a:t>
            </a:r>
            <a:endParaRPr lang="en-US" dirty="0" smtClean="0"/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 splicing variation and QTLs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 eQTLs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 ASE</a:t>
            </a:r>
            <a:endParaRPr lang="en-US" dirty="0" smtClean="0"/>
          </a:p>
          <a:p>
            <a:pPr indent="0">
              <a:lnSpc>
                <a:spcPct val="120000"/>
              </a:lnSpc>
              <a:spcBef>
                <a:spcPts val="0"/>
              </a:spcBef>
            </a:pPr>
            <a:r>
              <a:rPr lang="en-US" dirty="0" smtClean="0"/>
              <a:t> causal </a:t>
            </a:r>
            <a:r>
              <a:rPr lang="en-US" dirty="0" smtClean="0"/>
              <a:t>variants</a:t>
            </a:r>
            <a:endParaRPr lang="en-US" dirty="0" smtClean="0"/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dirty="0" smtClean="0"/>
              <a:t>And </a:t>
            </a:r>
            <a:r>
              <a:rPr lang="en-US" dirty="0" smtClean="0"/>
              <a:t>much more! What would you like to do?  </a:t>
            </a:r>
          </a:p>
          <a:p>
            <a:pPr indent="0">
              <a:lnSpc>
                <a:spcPct val="120000"/>
              </a:lnSpc>
              <a:spcBef>
                <a:spcPts val="0"/>
              </a:spcBef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unPopGenTemplate1">
  <a:themeElements>
    <a:clrScheme name="Custom 1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A11818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FunPopGenTemplate1.potx</Template>
  <TotalTime>24920</TotalTime>
  <Words>303</Words>
  <Application>Microsoft Macintosh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FunPopGenTemplate1</vt:lpstr>
      <vt:lpstr>Geuvadis WP4:  RNA sequencing  Planning the analysis</vt:lpstr>
      <vt:lpstr>What we should discuss</vt:lpstr>
      <vt:lpstr>Data sharing and communication</vt:lpstr>
      <vt:lpstr>Basic data processing – how and who? </vt:lpstr>
      <vt:lpstr>The minimal set of analyses</vt:lpstr>
    </vt:vector>
  </TitlesOfParts>
  <Manager/>
  <Company>CMU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Geuvadis RNA sequencing  Aims and analyses</dc:title>
  <dc:subject/>
  <dc:creator>Tuuli Lappalainen</dc:creator>
  <cp:keywords/>
  <dc:description/>
  <cp:lastModifiedBy>Tuuli Lappalainen</cp:lastModifiedBy>
  <cp:revision>21</cp:revision>
  <dcterms:created xsi:type="dcterms:W3CDTF">2011-11-24T14:38:55Z</dcterms:created>
  <dcterms:modified xsi:type="dcterms:W3CDTF">2011-11-26T19:59:55Z</dcterms:modified>
  <cp:category/>
</cp:coreProperties>
</file>